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sldIdLst>
    <p:sldId id="256" r:id="rId2"/>
    <p:sldId id="389" r:id="rId3"/>
    <p:sldId id="390" r:id="rId4"/>
    <p:sldId id="391" r:id="rId5"/>
    <p:sldId id="392" r:id="rId6"/>
    <p:sldId id="393" r:id="rId7"/>
    <p:sldId id="394" r:id="rId8"/>
    <p:sldId id="395" r:id="rId9"/>
    <p:sldId id="396" r:id="rId10"/>
    <p:sldId id="397" r:id="rId11"/>
    <p:sldId id="398" r:id="rId12"/>
    <p:sldId id="400" r:id="rId13"/>
    <p:sldId id="399" r:id="rId14"/>
    <p:sldId id="401" r:id="rId15"/>
    <p:sldId id="402" r:id="rId16"/>
    <p:sldId id="403" r:id="rId17"/>
    <p:sldId id="404" r:id="rId18"/>
    <p:sldId id="405" r:id="rId19"/>
    <p:sldId id="406" r:id="rId20"/>
    <p:sldId id="409" r:id="rId21"/>
    <p:sldId id="407" r:id="rId22"/>
    <p:sldId id="410" r:id="rId23"/>
    <p:sldId id="411" r:id="rId24"/>
    <p:sldId id="412" r:id="rId25"/>
    <p:sldId id="413" r:id="rId26"/>
    <p:sldId id="414" r:id="rId27"/>
    <p:sldId id="418" r:id="rId28"/>
    <p:sldId id="417" r:id="rId29"/>
    <p:sldId id="419" r:id="rId30"/>
    <p:sldId id="420" r:id="rId31"/>
    <p:sldId id="421" r:id="rId32"/>
    <p:sldId id="422" r:id="rId33"/>
    <p:sldId id="423" r:id="rId34"/>
    <p:sldId id="424" r:id="rId35"/>
    <p:sldId id="425" r:id="rId36"/>
    <p:sldId id="426" r:id="rId37"/>
    <p:sldId id="427" r:id="rId38"/>
    <p:sldId id="428" r:id="rId39"/>
    <p:sldId id="429" r:id="rId40"/>
    <p:sldId id="460" r:id="rId41"/>
    <p:sldId id="459" r:id="rId42"/>
    <p:sldId id="491" r:id="rId43"/>
    <p:sldId id="430" r:id="rId44"/>
    <p:sldId id="431" r:id="rId45"/>
    <p:sldId id="432" r:id="rId46"/>
    <p:sldId id="433" r:id="rId47"/>
    <p:sldId id="434" r:id="rId48"/>
    <p:sldId id="435" r:id="rId49"/>
    <p:sldId id="436" r:id="rId50"/>
    <p:sldId id="437" r:id="rId51"/>
    <p:sldId id="438" r:id="rId52"/>
    <p:sldId id="439" r:id="rId53"/>
    <p:sldId id="440" r:id="rId54"/>
    <p:sldId id="442" r:id="rId55"/>
    <p:sldId id="441" r:id="rId56"/>
    <p:sldId id="443" r:id="rId57"/>
    <p:sldId id="444" r:id="rId58"/>
    <p:sldId id="445" r:id="rId59"/>
    <p:sldId id="446" r:id="rId60"/>
    <p:sldId id="447" r:id="rId61"/>
    <p:sldId id="448" r:id="rId62"/>
    <p:sldId id="453" r:id="rId63"/>
    <p:sldId id="454" r:id="rId64"/>
    <p:sldId id="455" r:id="rId65"/>
    <p:sldId id="456" r:id="rId66"/>
    <p:sldId id="457" r:id="rId67"/>
    <p:sldId id="492" r:id="rId68"/>
    <p:sldId id="493" r:id="rId69"/>
    <p:sldId id="449" r:id="rId70"/>
    <p:sldId id="450" r:id="rId71"/>
    <p:sldId id="451" r:id="rId72"/>
    <p:sldId id="452" r:id="rId73"/>
    <p:sldId id="458" r:id="rId74"/>
    <p:sldId id="461" r:id="rId75"/>
    <p:sldId id="462" r:id="rId76"/>
    <p:sldId id="463" r:id="rId77"/>
    <p:sldId id="464" r:id="rId78"/>
    <p:sldId id="465" r:id="rId79"/>
    <p:sldId id="467" r:id="rId80"/>
    <p:sldId id="468" r:id="rId81"/>
    <p:sldId id="469" r:id="rId82"/>
    <p:sldId id="471" r:id="rId83"/>
    <p:sldId id="472" r:id="rId84"/>
    <p:sldId id="473" r:id="rId85"/>
    <p:sldId id="474" r:id="rId86"/>
    <p:sldId id="475" r:id="rId87"/>
    <p:sldId id="476" r:id="rId88"/>
    <p:sldId id="477" r:id="rId89"/>
    <p:sldId id="478" r:id="rId90"/>
    <p:sldId id="479" r:id="rId91"/>
    <p:sldId id="480" r:id="rId92"/>
    <p:sldId id="481" r:id="rId93"/>
    <p:sldId id="482" r:id="rId94"/>
    <p:sldId id="483" r:id="rId95"/>
    <p:sldId id="484" r:id="rId96"/>
    <p:sldId id="485" r:id="rId97"/>
    <p:sldId id="486" r:id="rId98"/>
    <p:sldId id="487" r:id="rId99"/>
    <p:sldId id="488" r:id="rId100"/>
    <p:sldId id="489" r:id="rId101"/>
    <p:sldId id="490" r:id="rId10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p:cViewPr varScale="1">
        <p:scale>
          <a:sx n="114" d="100"/>
          <a:sy n="114" d="100"/>
        </p:scale>
        <p:origin x="360" y="84"/>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4:28:53.784"/>
    </inkml:context>
    <inkml:brush xml:id="br0">
      <inkml:brushProperty name="width" value="0.35" units="cm"/>
      <inkml:brushProperty name="height" value="0.35" units="cm"/>
      <inkml:brushProperty name="color" value="#66CC00"/>
    </inkml:brush>
  </inkml:definitions>
  <inkml:trace contextRef="#ctx0" brushRef="#br0">0 2246 24575,'2'8'0,"0"0"0,1-1 0,0 1 0,0-1 0,0 0 0,1 0 0,0 0 0,1-1 0,-1 1 0,12 11 0,5 10 0,4 13 0,-6-11 0,0-1 0,26 28 0,209 223 0,-253-278 0,1-1 0,-1 0 0,1 1 0,-1-1 0,1 0 0,0 0 0,-1 0 0,1 0 0,0 0 0,0 0 0,0 0 0,0-1 0,0 1 0,-1-1 0,1 1 0,0-1 0,0 0 0,0 0 0,0 0 0,0 0 0,1 0 0,-1 0 0,0 0 0,-1-1 0,1 1 0,0-1 0,0 1 0,0-1 0,0 0 0,0 0 0,0 0 0,-1 0 0,1 0 0,0 0 0,-1-1 0,2 0 0,8-8 0,-1 0 0,0-1 0,0 0 0,9-14 0,-1 2 0,-12 16 0,29-36 0,3 1 0,82-72 0,-88 87 0,-1-1 0,-1-1 0,-2-2 0,-1-1 0,-2-2 0,-1 0 0,-1-1 0,17-39 0,-21 39 0,2 1 0,2 1 0,0 1 0,2 2 0,2 0 0,0 1 0,41-31 0,-37 31 0,-2-1 0,-1-2 0,-1 0 0,30-50 0,34-42 0,377-394 0,-337 380 0,9-8 0,66-70 0,-153 154 0,75-113 0,79-114 0,-186 261-1365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6.694"/>
    </inkml:context>
    <inkml:brush xml:id="br0">
      <inkml:brushProperty name="width" value="0.05" units="cm"/>
      <inkml:brushProperty name="height" value="0.05" units="cm"/>
      <inkml:brushProperty name="color" value="#FF0066"/>
    </inkml:brush>
  </inkml:definitions>
  <inkml:trace contextRef="#ctx0" brushRef="#br0">0 290 24575,'1'-2'0,"0"1"0,-1 0 0,1-1 0,0 1 0,-1 0 0,1 0 0,0 0 0,0 0 0,0-1 0,0 1 0,0 0 0,0 0 0,1 1 0,-1-1 0,0 0 0,0 0 0,1 1 0,1-2 0,33-14 0,-25 11 0,184-96 0,-142 70 0,74-40 0,-51 34-1365,-59 29-5461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0:59.5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0,'9'6,"0"0,1 0,-1-1,1 0,0-1,1 0,-1-1,1 0,12 2,20 7,-7 0,180 53,-178-56,1-2,0-2,69 2,31-8,-120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01.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0,0 0,0 0,-1 0,1-1,0 1,0 0,0 0,0-1,0 1,0 0,0-1,0 1,0-1,0 1,0-1,0 0,0 1,0-1,1 0,-1 0,1 0,35 6,-34-6,332 5,-182-8,1 16,-22-1,-110-12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09.90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0,'35'2,"48"8,-47-5,44 1,-26-5,279 12,31-3,-253-11,-90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11.7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0,'1'1,"-1"1,1-1,-1 0,1 0,0 0,-1 0,1 0,0-1,0 1,-1 0,1 0,0 0,0-1,0 1,0 0,0-1,0 1,0-1,1 1,-1-1,0 1,0-1,0 0,0 0,1 0,-1 0,2 0,40 4,-37-4,198 5,85 5,63 0,-326-10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23.619"/>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1,'124'0,"420"15,-340 9,-169-20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25.621"/>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1,'613'0,"-574"1,45 9,9 0,175-7,-239-3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11.149"/>
    </inkml:context>
    <inkml:brush xml:id="br0">
      <inkml:brushProperty name="width" value="0.2" units="cm"/>
      <inkml:brushProperty name="height" value="0.2" units="cm"/>
      <inkml:brushProperty name="color" value="#E71224"/>
    </inkml:brush>
  </inkml:definitions>
  <inkml:trace contextRef="#ctx0" brushRef="#br0">10044 1398 24575,'-1'4'0,"0"1"0,0-1 0,0 1 0,0-1 0,-1 1 0,0-1 0,0 0 0,0 0 0,0 0 0,-1 0 0,0 0 0,1 0 0,-1-1 0,-1 1 0,1-1 0,0 0 0,-1 0 0,0 0 0,-8 4 0,-9 7 0,-2-2 0,-32 14 0,38-19 0,-341 125 0,239-93 0,-103 21 0,64-21 0,68-18 0,-125 13 0,73-15 0,-499 65 0,476-72 0,84-8 0,-149 27 0,152-16 0,0-3 0,-100 2 0,-162-14 0,151-3 0,-1431 2 0,1527-1 0,1-5 0,-142-28 0,-124-23 0,189 35 0,-253-70 0,-282-132 0,-185-92 0,702 249 0,-150-64 0,-11-45 0,157 79 0,90 48 0,-110-73 0,-120-123 0,271 197 0,34 30 0,-38-39 0,29 23 0,22 23 0,0-1 0,0 0 0,2-1 0,-1 0 0,2-1 0,-13-22 0,22 36 0,1 0 0,-1-1 0,0 1 0,1-1 0,-1 1 0,1-1 0,-1 1 0,1-1 0,0 1 0,0-1 0,0 1 0,0-1 0,0 1 0,0-1 0,0 1 0,0-1 0,0 1 0,1-1 0,-1 1 0,1-1 0,-1 1 0,1-1 0,-1 1 0,1 0 0,0-1 0,0 1 0,0 0 0,0-1 0,0 1 0,0 0 0,0 0 0,0 0 0,0 0 0,0 0 0,1 0 0,-1 1 0,0-1 0,1 0 0,-1 0 0,1 1 0,-1-1 0,1 1 0,-1 0 0,1-1 0,-1 1 0,1 0 0,-1 0 0,2 0 0,12-2 0,0 1 0,0 0 0,30 4 0,-30-2 0,42 5 0,64 15 0,-68-11 0,83 7 0,-39-17 0,-64-2 0,0 2 0,0 2 0,65 11 0,-115-16 0,-11-1 0,-46-11 0,39 3 0,-5-3 0,-1 3 0,-80-15 0,-51-12 0,163 38 0,0 0 0,0 0 0,-1 1 0,1 0 0,0 1 0,0 0 0,0 0 0,0 1 0,1 0 0,-1 1 0,-11 4 0,15-4 0,0 1 0,0-1 0,0 1 0,1 0 0,-1 0 0,1 1 0,0-1 0,0 1 0,0 0 0,1 0 0,-1 0 0,1 0 0,1 1 0,-1-1 0,1 1 0,0 0 0,-2 10 0,-2 9 0,2 1 0,2 0 0,0 0 0,1 1 0,5 38 0,-2-41 0,-1 0 0,-1 0 0,0 1 0,-2-1 0,-1 0 0,-11 41 0,-53 189 0,63-212 0,-1 55 0,6-139 0,1-1 0,2 1 0,12-54 0,0 32 0,-4 0 0,-2-1 0,-3 0 0,-2-73 0,-7 11-1365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2.965"/>
    </inkml:context>
    <inkml:brush xml:id="br0">
      <inkml:brushProperty name="width" value="0.2" units="cm"/>
      <inkml:brushProperty name="height" value="0.2" units="cm"/>
      <inkml:brushProperty name="color" value="#E71224"/>
    </inkml:brush>
  </inkml:definitions>
  <inkml:trace contextRef="#ctx0" brushRef="#br0">141 1 24575,'-1'0'0,"0"1"0,-1 0 0,1-1 0,0 1 0,0 0 0,0 0 0,0 0 0,0 0 0,0 0 0,1 0 0,-1 0 0,0 0 0,0 0 0,1 0 0,-1 0 0,1 0 0,-1 0 0,1 1 0,-1-1 0,1 2 0,-11 31 0,9-29 0,-4 27 0,0 1 0,3-1 0,0 1 0,4 56 0,-2 26 0,-3-82 0,-10 43 0,5-33 0,-3 55 0,4 0 0,7 182 0,4-114 0,-21 425 0,11-190 0,-1 2 0,-7-196 0,17-209 0,0 0 0,0 0 0,0 0 0,0 1 0,0-1 0,0 1 0,1-1 0,-1 1 0,0 0 0,1 0 0,-1 0 0,1 0 0,2 0 0,43-13 0,-40 14 0,-1-1 0,1 2 0,0-1 0,0 1 0,0 0 0,-1 1 0,1-1 0,-1 2 0,12 3 0,65 36 0,-43-20 0,23 9 0,95 30 0,-81-46 88,-37-8-1541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4.195"/>
    </inkml:context>
    <inkml:brush xml:id="br0">
      <inkml:brushProperty name="width" value="0.2" units="cm"/>
      <inkml:brushProperty name="height" value="0.2" units="cm"/>
      <inkml:brushProperty name="color" value="#E71224"/>
    </inkml:brush>
  </inkml:definitions>
  <inkml:trace contextRef="#ctx0" brushRef="#br0">0 1 24575,'4'0'0,"5"0"0,9 0 0,10 0 0,7 0 0,6 0 0,1 0 0,-4 0 0,-4 0 0,-4 0 0,5 0 0,20 0 0,5 0 0,-4 0 0,-12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4:28:55.600"/>
    </inkml:context>
    <inkml:brush xml:id="br0">
      <inkml:brushProperty name="width" value="0.35" units="cm"/>
      <inkml:brushProperty name="height" value="0.35" units="cm"/>
      <inkml:brushProperty name="color" value="#66CC00"/>
    </inkml:brush>
  </inkml:definitions>
  <inkml:trace contextRef="#ctx0" brushRef="#br0">1 1 24575,'17'7'0,"0"1"0,0 1 0,-1 0 0,0 2 0,0 0 0,-1 0 0,-1 1 0,24 27 0,9 25 0,-3 3 0,42 85 0,-65-119 0,2 0 0,1-2 0,1-1 0,31 28 0,-37-39 0,42 39-201,87 64 0,-109-91-762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6.494"/>
    </inkml:context>
    <inkml:brush xml:id="br0">
      <inkml:brushProperty name="width" value="0.2" units="cm"/>
      <inkml:brushProperty name="height" value="0.2" units="cm"/>
      <inkml:brushProperty name="color" value="#E71224"/>
    </inkml:brush>
  </inkml:definitions>
  <inkml:trace contextRef="#ctx0" brushRef="#br0">1 0 24575,'82'5'0,"158"27"0,4 2 0,-239-34 0,-1 0 0,1 0 0,-1 1 0,1 0 0,-1 0 0,1 0 0,-1 0 0,0 1 0,0-1 0,0 1 0,0 0 0,0 1 0,6 3 0,-7-3 0,-1 1 0,1-1 0,-1 0 0,0 1 0,0-1 0,-1 1 0,1 0 0,-1 0 0,1-1 0,-1 1 0,-1 0 0,1 0 0,0 0 0,-1 0 0,0 6 0,2 107 0,-16 137 0,5-149 0,8 204 0,16-165 0,13 286 0,-47-153 0,15-217 0,4 76 0,-2 21 0,2-138 0,-2-1 0,-1 1 0,0-1 0,-1 0 0,-10 25 0,13-40 0,-1-1 0,0 0 0,0 0 0,0 0 0,0 0 0,0 0 0,-1 0 0,1 0 0,0-1 0,-1 1 0,1-1 0,-1 0 0,0 0 0,1 0 0,-1 0 0,0 0 0,0 0 0,0-1 0,1 1 0,-1-1 0,-4 0 0,-67-2 0,59 0 0,-49-4-75,27 1-247,0 2-1,0 1 1,-44 5-1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1:56.175"/>
    </inkml:context>
    <inkml:brush xml:id="br0">
      <inkml:brushProperty name="width" value="0.2" units="cm"/>
      <inkml:brushProperty name="height" value="0.2" units="cm"/>
      <inkml:brushProperty name="color" value="#E71224"/>
    </inkml:brush>
  </inkml:definitions>
  <inkml:trace contextRef="#ctx0" brushRef="#br0">703 0 24575,'-558'38'0,"465"-29"0,90-9 0,1 1 0,0-1 0,0 0 0,0 1 0,-1-1 0,1 1 0,0-1 0,0 1 0,0 0 0,0 0 0,0 0 0,0 0 0,0 0 0,1 0 0,-1 1 0,0-1 0,1 1 0,-1-1 0,1 1 0,-1 0 0,1-1 0,0 1 0,0 0 0,-1 0 0,1 0 0,1 0 0,-1 0 0,0 0 0,0 0 0,1 0 0,-1 1 0,1 1 0,-1 7 0,1 0 0,0 0 0,1 0 0,1 0 0,3 16 0,1 9 0,13 357 0,-17-253 0,37 261 0,14-116 0,37 194 0,-77-395 0,-4 1 0,-4 0 0,-8 117 0,0-46 0,0-106 0,-3-1 0,-2 0 0,-25 87 0,16-71 0,3-20 0,-2-1 0,-31 63 0,22-56 0,-17 59 0,41-108 0,0 1 0,0 0 0,0 0 0,1 0 0,-1 0 0,1 0 0,0 0 0,0 0 0,0 0 0,0 0 0,1 5 0,0-6 0,-1-1 0,1 0 0,-1 0 0,1 1 0,0-1 0,-1 0 0,1 0 0,0 0 0,0 0 0,0 0 0,0 0 0,0 0 0,0 0 0,0-1 0,0 1 0,0 0 0,0 0 0,3 0 0,4 1 0,-1 0 0,1-1 0,0 0 0,0-1 0,-1 1 0,1-1 0,10-2 0,-10 2 0,50 0-341,-1 2 0,1 3-1,92 20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1:59.215"/>
    </inkml:context>
    <inkml:brush xml:id="br0">
      <inkml:brushProperty name="width" value="0.2" units="cm"/>
      <inkml:brushProperty name="height" value="0.2" units="cm"/>
      <inkml:brushProperty name="color" value="#E71224"/>
    </inkml:brush>
  </inkml:definitions>
  <inkml:trace contextRef="#ctx0" brushRef="#br0">95 0 24575,'70'3'0,"0"2"0,71 15 0,135 40 0,-226-48 0,-27-7 0,0 0 0,-1 0 0,0 2 0,33 14 0,-50-19 0,0 0 0,-1 1 0,1 0 0,0 0 0,-1 0 0,0 0 0,0 1 0,0 0 0,0 0 0,0 0 0,-1 0 0,1 1 0,-1-1 0,-1 1 0,1 0 0,0 0 0,-1 0 0,0 0 0,-1 0 0,3 7 0,0 34 0,-1-1 0,-2 1 0,-11 86 0,1-2 0,6 110 0,3-83 0,-28 225 0,-8-81 0,-76 601 0,103-522 0,9-378 0,0 1 0,1-1 0,-1 1 0,-1-1 0,1 0 0,0 1 0,0-1 0,-1 0 0,0 0 0,1 1 0,-1-1 0,0 0 0,0 0 0,0 0 0,0 0 0,0 0 0,-1 0 0,1 0 0,-1 0 0,1 0 0,-1-1 0,0 1 0,1 0 0,-5 2 0,0-2 0,1-1 0,-1 1 0,0-1 0,0 1 0,1-2 0,-1 1 0,0-1 0,0 0 0,-6 0 0,-150-1 0,-110-3 0,72-19-1365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2:11.668"/>
    </inkml:context>
    <inkml:brush xml:id="br0">
      <inkml:brushProperty name="width" value="0.2" units="cm"/>
      <inkml:brushProperty name="height" value="0.2" units="cm"/>
      <inkml:brushProperty name="color" value="#E71224"/>
    </inkml:brush>
  </inkml:definitions>
  <inkml:trace contextRef="#ctx0" brushRef="#br0">0 1569 24575,'1'-12'0,"0"-1"0,1 1 0,1 0 0,0 0 0,0 0 0,1 0 0,1 0 0,0 1 0,1 0 0,0 0 0,13-18 0,9-9 0,58-58 0,-73 83 0,102-89 0,-81 76 0,-2-3 0,47-51 0,-28 7 0,-38 52 0,2 0 0,24-27 0,-1 11 0,1 2 0,2 2 0,2 2 0,0 1 0,3 2 0,0 3 0,51-21 0,356-113 0,-360 130 0,892-240 0,-822 236 0,2 7 0,0 8 0,291 4 0,-424 14 0,0-2 0,0-1 0,0-1 0,-1-2 0,33-9 0,-26 7 0,1 3 0,0 1 0,0 2 0,73 5 0,-23 0 0,769 9 0,160 1 0,-903-12 0,1 6 0,-1 4 0,122 29 0,616 138 0,-745-156 0,-2 5 0,145 56 0,163 119 0,-18 28 0,-375-217 0,35 21 0,503 317 0,-274-120 0,-261-210 0,5 7 0,-2 1 0,45 62 0,3 4 0,62 40 0,-16-18 0,-108-102 0,28 28 0,-39-41 0,0 0 0,0 0 0,0 0 0,0-1 0,1 1 0,-1-1 0,1 1 0,-1-1 0,1 0 0,-1 0 0,1 0 0,0 0 0,0-1 0,-1 1 0,5 0 0,-5-2 0,0 1 0,-1-1 0,1 1 0,-1-1 0,1 0 0,-1 0 0,1 1 0,-1-1 0,1 0 0,-1-1 0,0 1 0,1 0 0,-1 0 0,0 0 0,0-1 0,0 1 0,0-1 0,0 1 0,0-1 0,0-1 0,15-38 0,-13 31 0,32-93 0,33-160 0,-48 187 0,-14 59 0,-1 0 0,0 0 0,2-28 0,-5-42 0,-6 129 0,-3-1 0,-1 0 0,-2 0 0,-29 74 0,8-20 0,6-17 0,3-13 0,-20 110 0,41-172 0,1 0 0,-1 0 0,0 0 0,0 0 0,0-1 0,0 1 0,0 0 0,-1 0 0,1-1 0,-1 1 0,0-1 0,0 0 0,0 1 0,0-1 0,0 0 0,0 0 0,0 0 0,-1 0 0,1-1 0,-1 1 0,1-1 0,-1 1 0,0-1 0,0 0 0,0 0 0,1 0 0,-6 1 0,-8 0 0,0 0 0,0-1 0,0-1 0,-21-2 0,-31 2 0,-184 51 0,121-28-341,1 7 0,1 4-1,-170 72 1,259-89-6485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2:11.668"/>
    </inkml:context>
    <inkml:brush xml:id="br0">
      <inkml:brushProperty name="width" value="0.2" units="cm"/>
      <inkml:brushProperty name="height" value="0.2" units="cm"/>
      <inkml:brushProperty name="color" value="#E71224"/>
    </inkml:brush>
  </inkml:definitions>
  <inkml:trace contextRef="#ctx0" brushRef="#br0">0 1569 24575,'1'-12'0,"0"-1"0,1 1 0,1 0 0,0 0 0,0 0 0,1 0 0,1 0 0,0 1 0,1 0 0,0 0 0,13-18 0,9-9 0,58-58 0,-73 83 0,102-89 0,-81 76 0,-2-3 0,47-51 0,-28 7 0,-38 52 0,2 0 0,24-27 0,-1 11 0,1 2 0,2 2 0,2 2 0,0 1 0,3 2 0,0 3 0,51-21 0,356-113 0,-360 130 0,892-240 0,-822 236 0,2 7 0,0 8 0,291 4 0,-424 14 0,0-2 0,0-1 0,0-1 0,-1-2 0,33-9 0,-26 7 0,1 3 0,0 1 0,0 2 0,73 5 0,-23 0 0,769 9 0,160 1 0,-903-12 0,1 6 0,-1 4 0,122 29 0,616 138 0,-745-156 0,-2 5 0,145 56 0,163 119 0,-18 28 0,-375-217 0,35 21 0,503 317 0,-274-120 0,-261-210 0,5 7 0,-2 1 0,45 62 0,3 4 0,62 40 0,-16-18 0,-108-102 0,28 28 0,-39-41 0,0 0 0,0 0 0,0 0 0,0-1 0,1 1 0,-1-1 0,1 1 0,-1-1 0,1 0 0,-1 0 0,1 0 0,0 0 0,0-1 0,-1 1 0,5 0 0,-5-2 0,0 1 0,-1-1 0,1 1 0,-1-1 0,1 0 0,-1 0 0,1 1 0,-1-1 0,1 0 0,-1-1 0,0 1 0,1 0 0,-1 0 0,0 0 0,0-1 0,0 1 0,0-1 0,0 1 0,0-1 0,0-1 0,15-38 0,-13 31 0,32-93 0,33-160 0,-48 187 0,-14 59 0,-1 0 0,0 0 0,2-28 0,-5-42 0,-6 129 0,-3-1 0,-1 0 0,-2 0 0,-29 74 0,8-20 0,6-17 0,3-13 0,-20 110 0,41-172 0,1 0 0,-1 0 0,0 0 0,0 0 0,0-1 0,0 1 0,0 0 0,-1 0 0,1-1 0,-1 1 0,0-1 0,0 0 0,0 1 0,0-1 0,0 0 0,0 0 0,0 0 0,-1 0 0,1-1 0,-1 1 0,1-1 0,-1 1 0,0-1 0,0 0 0,0 0 0,1 0 0,-6 1 0,-8 0 0,0 0 0,0-1 0,0-1 0,-21-2 0,-31 2 0,-184 51 0,121-28-341,1 7 0,1 4-1,-170 72 1,259-89-6485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42.527"/>
    </inkml:context>
    <inkml:brush xml:id="br0">
      <inkml:brushProperty name="width" value="0.05" units="cm"/>
      <inkml:brushProperty name="height" value="0.05" units="cm"/>
      <inkml:brushProperty name="color" value="#E71224"/>
    </inkml:brush>
  </inkml:definitions>
  <inkml:trace contextRef="#ctx0" brushRef="#br0">2092 2139 24575,'30'1'0,"-4"-1"0,0 0 0,46-8 0,-63 6 0,0 0 0,0 0 0,0-2 0,-1 1 0,1-1 0,-1 0 0,0 0 0,0-1 0,-1-1 0,1 1 0,10-11 0,-6 4 0,-1-1 0,0 1 0,0-2 0,-2 0 0,1 0 0,-2-1 0,0 0 0,-1 0 0,-1 0 0,0-1 0,-1 0 0,0-1 0,-1 1 0,-2-1 0,3-22 0,6-117 0,-10-213 0,-3 344 0,-1 0 0,-1 0 0,-1 1 0,-2 0 0,0 0 0,-1 0 0,-2 1 0,0 0 0,-25-38 0,10 17 0,-159-251 0,155 256 0,-2 1 0,-1 2 0,-1 1 0,-2 2 0,-49-36 0,-36-14 0,-4 5 0,-213-98 0,317 168 0,-1 1 0,0 1 0,0 1 0,-32-3 0,-36-9 0,56 8 0,10 1 0,-1 2 0,-28-4 0,45 9 0,-1 1 0,1-1 0,-1 1 0,1 1 0,0 0 0,-1 0 0,1 0 0,-1 1 0,1 0 0,0 0 0,-10 5 0,-42 27 0,2 2 0,-76 62 0,34-23 0,67-49 0,2 2 0,0 2 0,-48 61 0,51-58 0,14-17 0,0 1 0,2 1 0,0 0 0,1 0 0,0 1 0,2 0 0,0 0 0,2 1 0,-8 36 0,13-54 0,-3 21 0,-2 1 0,0-1 0,-2 0 0,0 0 0,-14 23 0,7-15 0,2 1 0,1 0 0,1 1 0,2 0 0,-6 37 0,-10 37 0,-19 116 0,16-65 0,18-102 0,-3 67 0,8-57 0,2-8 0,3 1 0,2 0 0,17 97 0,-18-149 0,1-1 0,-1 0 0,1 1 0,0-1 0,1 0 0,-1 0 0,1 0 0,0-1 0,1 1 0,-1-1 0,9 10 0,0-4 0,0 0 0,1-1 0,18 12 0,-12-9 0,271 169 0,-270-170 0,1 0 0,1-1 0,-1-1 0,2-1 0,38 10 0,118 15 0,-133-26 0,45 2 0,-1-4 0,115-7 0,-69-1 0,-127 1 0,-1 1 0,0-1 0,0 0 0,1-1 0,-1 0 0,0 0 0,-1-1 0,1 0 0,0 0 0,-1-1 0,1 0 0,9-7 0,2-4 0,-1 0 0,31-36 0,-38 37 0,2 1 0,0 0 0,0 1 0,1 0 0,0 1 0,1 1 0,25-14 0,-14 15 0,0 0 0,0 2 0,40-5 0,-40 8 0,1-1 0,-1-2 0,44-16 0,-64 20 5,0-1-1,0 0 0,-1 0 1,1-1-1,-1 1 0,0-1 1,0 0-1,-1 0 0,1-1 1,-1 1-1,0-1 1,-1 0-1,6-13 0,3-8-198,15-57 0,-14 42-844,-7 22-5788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50.229"/>
    </inkml:context>
    <inkml:brush xml:id="br0">
      <inkml:brushProperty name="width" value="0.05" units="cm"/>
      <inkml:brushProperty name="height" value="0.05" units="cm"/>
      <inkml:brushProperty name="color" value="#E71224"/>
    </inkml:brush>
  </inkml:definitions>
  <inkml:trace contextRef="#ctx0" brushRef="#br0">0 1 24575,'12'1'0,"0"1"0,-1 0 0,1 0 0,-1 1 0,17 7 0,24 6 0,47 9 0,-62-14 0,1-2 0,48 6 0,-50-10 0,43 12 0,-50-10 0,1-1 0,54 4 0,-15-9 0,-37-2 0,0 1 0,0 2 0,45 9 0,-29-4 0,0-2 0,0-2 0,88-5 0,-28-1 0,-22 4 0,90-3 0,-155-4 0,-33-2 0,-47-8 0,47 13 0,-18-3 0,-1 1 0,-40-1 0,41 4 0,-1-1 0,-42-11 0,34 5 0,-1 2 0,1 1 0,-46 0 0,-123 7 0,74 2 0,87-1 0,-79 15 0,67-8 0,-246 28 0,199-31 0,1266-7 0,-1222-1 0,-96-14 0,89 10 0,-1 2 0,-82 7 0,27-1 0,-30 1 0,-163-6 0,315 2 0,0 1 0,0 0 0,0-1 0,0 0 0,0 0 0,0 0 0,0 0 0,0-1 0,0 1 0,1-1 0,-5-2 0,7 4 0,-1-1 0,1 1 0,0 0 0,0-1 0,-1 1 0,1 0 0,0-1 0,-1 1 0,1 0 0,0-1 0,0 1 0,0-1 0,-1 1 0,1 0 0,0-1 0,0 1 0,0-1 0,0 1 0,0 0 0,0-1 0,0 1 0,0-1 0,0 1 0,0-1 0,0 1 0,0-1 0,0 1 0,0 0 0,1-1 0,19-11 0,6 6 0,1 2 0,0 1 0,0 1 0,0 1 0,48 6 0,7-2 0,-57-3 0,1 1 0,0 1 0,45 9 0,-29-4 0,-1-2 0,1-2 0,-1-2 0,56-4 0,1 0 0,68 3-1365,-146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42.527"/>
    </inkml:context>
    <inkml:brush xml:id="br0">
      <inkml:brushProperty name="width" value="0.05" units="cm"/>
      <inkml:brushProperty name="height" value="0.05" units="cm"/>
      <inkml:brushProperty name="color" value="#E71224"/>
    </inkml:brush>
  </inkml:definitions>
  <inkml:trace contextRef="#ctx0" brushRef="#br0">2092 2139 24575,'30'1'0,"-4"-1"0,0 0 0,46-8 0,-63 6 0,0 0 0,0 0 0,0-2 0,-1 1 0,1-1 0,-1 0 0,0 0 0,0-1 0,-1-1 0,1 1 0,10-11 0,-6 4 0,-1-1 0,0 1 0,0-2 0,-2 0 0,1 0 0,-2-1 0,0 0 0,-1 0 0,-1 0 0,0-1 0,-1 0 0,0-1 0,-1 1 0,-2-1 0,3-22 0,6-117 0,-10-213 0,-3 344 0,-1 0 0,-1 0 0,-1 1 0,-2 0 0,0 0 0,-1 0 0,-2 1 0,0 0 0,-25-38 0,10 17 0,-159-251 0,155 256 0,-2 1 0,-1 2 0,-1 1 0,-2 2 0,-49-36 0,-36-14 0,-4 5 0,-213-98 0,317 168 0,-1 1 0,0 1 0,0 1 0,-32-3 0,-36-9 0,56 8 0,10 1 0,-1 2 0,-28-4 0,45 9 0,-1 1 0,1-1 0,-1 1 0,1 1 0,0 0 0,-1 0 0,1 0 0,-1 1 0,1 0 0,0 0 0,-10 5 0,-42 27 0,2 2 0,-76 62 0,34-23 0,67-49 0,2 2 0,0 2 0,-48 61 0,51-58 0,14-17 0,0 1 0,2 1 0,0 0 0,1 0 0,0 1 0,2 0 0,0 0 0,2 1 0,-8 36 0,13-54 0,-3 21 0,-2 1 0,0-1 0,-2 0 0,0 0 0,-14 23 0,7-15 0,2 1 0,1 0 0,1 1 0,2 0 0,-6 37 0,-10 37 0,-19 116 0,16-65 0,18-102 0,-3 67 0,8-57 0,2-8 0,3 1 0,2 0 0,17 97 0,-18-149 0,1-1 0,-1 0 0,1 1 0,0-1 0,1 0 0,-1 0 0,1 0 0,0-1 0,1 1 0,-1-1 0,9 10 0,0-4 0,0 0 0,1-1 0,18 12 0,-12-9 0,271 169 0,-270-170 0,1 0 0,1-1 0,-1-1 0,2-1 0,38 10 0,118 15 0,-133-26 0,45 2 0,-1-4 0,115-7 0,-69-1 0,-127 1 0,-1 1 0,0-1 0,0 0 0,1-1 0,-1 0 0,0 0 0,-1-1 0,1 0 0,0 0 0,-1-1 0,1 0 0,9-7 0,2-4 0,-1 0 0,31-36 0,-38 37 0,2 1 0,0 0 0,0 1 0,1 0 0,0 1 0,1 1 0,25-14 0,-14 15 0,0 0 0,0 2 0,40-5 0,-40 8 0,1-1 0,-1-2 0,44-16 0,-64 20 5,0-1-1,0 0 0,-1 0 1,1-1-1,-1 1 0,0-1 1,0 0-1,-1 0 0,1-1 1,-1 1-1,0-1 1,-1 0-1,6-13 0,3-8-198,15-57 0,-14 42-844,-7 22-5788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50.229"/>
    </inkml:context>
    <inkml:brush xml:id="br0">
      <inkml:brushProperty name="width" value="0.05" units="cm"/>
      <inkml:brushProperty name="height" value="0.05" units="cm"/>
      <inkml:brushProperty name="color" value="#E71224"/>
    </inkml:brush>
  </inkml:definitions>
  <inkml:trace contextRef="#ctx0" brushRef="#br0">0 1 24575,'12'1'0,"0"1"0,-1 0 0,1 0 0,-1 1 0,17 7 0,24 6 0,47 9 0,-62-14 0,1-2 0,48 6 0,-50-10 0,43 12 0,-50-10 0,1-1 0,54 4 0,-15-9 0,-37-2 0,0 1 0,0 2 0,45 9 0,-29-4 0,0-2 0,0-2 0,88-5 0,-28-1 0,-22 4 0,90-3 0,-155-4 0,-33-2 0,-47-8 0,47 13 0,-18-3 0,-1 1 0,-40-1 0,41 4 0,-1-1 0,-42-11 0,34 5 0,-1 2 0,1 1 0,-46 0 0,-123 7 0,74 2 0,87-1 0,-79 15 0,67-8 0,-246 28 0,199-31 0,1266-7 0,-1222-1 0,-96-14 0,89 10 0,-1 2 0,-82 7 0,27-1 0,-30 1 0,-163-6 0,315 2 0,0 1 0,0 0 0,0-1 0,0 0 0,0 0 0,0 0 0,0 0 0,0-1 0,0 1 0,1-1 0,-5-2 0,7 4 0,-1-1 0,1 1 0,0 0 0,0-1 0,-1 1 0,1 0 0,0-1 0,-1 1 0,1 0 0,0-1 0,0 1 0,0-1 0,-1 1 0,1 0 0,0-1 0,0 1 0,0-1 0,0 1 0,0 0 0,0-1 0,0 1 0,0-1 0,0 1 0,0-1 0,0 1 0,0-1 0,0 1 0,0 0 0,1-1 0,19-11 0,6 6 0,1 2 0,0 1 0,0 1 0,0 1 0,48 6 0,7-2 0,-57-3 0,1 1 0,0 1 0,45 9 0,-29-4 0,-1-2 0,1-2 0,-1-2 0,56-4 0,1 0 0,68 3-1365,-146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1.847"/>
    </inkml:context>
    <inkml:brush xml:id="br0">
      <inkml:brushProperty name="width" value="0.05" units="cm"/>
      <inkml:brushProperty name="height" value="0.05" units="cm"/>
      <inkml:brushProperty name="color" value="#FF0066"/>
    </inkml:brush>
  </inkml:definitions>
  <inkml:trace contextRef="#ctx0" brushRef="#br0">0 2034 24575,'291'18'0,"-180"-10"0,134-8 0,-97-3 0,-52 5 0,109-4 0,-120-9 0,-52 5 0,45-1 0,342 8 0,-415-1 0,0 0 0,0-1 0,-1 1 0,1-1 0,0 0 0,-1 0 0,1-1 0,0 1 0,-1-1 0,0 0 0,1 0 0,-1-1 0,0 1 0,0-1 0,0 0 0,-1 0 0,1 0 0,-1 0 0,1-1 0,-1 0 0,0 1 0,0-1 0,-1 0 0,1 0 0,-1-1 0,3-6 0,2-9 0,-1-1 0,0 0 0,-1 0 0,2-37 0,0 13 0,-1 16 0,1 1 0,12-29 0,-7 21 0,-7 17 0,-1 0 0,-2 0 0,1 0 0,-2 0 0,-2-31 0,0 24 0,2 0 0,4-33 0,6-33 0,-4-1 0,-8-145 0,-2 87 0,5 69 0,-4-91 0,1 168 0,0 0 0,-1 0 0,1 0 0,-1 0 0,0 0 0,0 0 0,-1 0 0,1 1 0,-1-1 0,0 1 0,-1-1 0,1 1 0,-1 0 0,1 1 0,-1-1 0,-6-4 0,-10-6 0,0 0 0,-32-14 0,13 6 0,-65-44 0,-66-38 0,145 91 0,-1 1 0,0 1 0,-1 2 0,-53-13 0,-125-34 0,77 17 0,83 26 0,0 2 0,-1 3 0,0 1 0,-56-1 0,33 7 0,15 0 0,-74 7 0,124-6 0,0 1 0,-1 0 0,1 0 0,0 0 0,0 1 0,0 0 0,0 0 0,0 0 0,0 0 0,0 0 0,1 1 0,-1-1 0,1 1 0,-1 0 0,1 0 0,0 1 0,0-1 0,1 0 0,-1 1 0,1 0 0,0 0 0,-3 5 0,-1 7 0,1 0 0,0 0 0,1 1 0,-3 25 0,1-2 0,-24 94 0,-22 138 0,-18 311 0,25-330 0,20-145 0,7-38 0,17-65 0,-7 29 0,1 1 0,2 0 0,-1 45 0,6-69-170,0-1-1,-1 1 0,-1 0 1,0-1-1,0 1 0,-1-1 1,-4 10-1,-2 0-6655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5.448"/>
    </inkml:context>
    <inkml:brush xml:id="br0">
      <inkml:brushProperty name="width" value="0.05" units="cm"/>
      <inkml:brushProperty name="height" value="0.05" units="cm"/>
      <inkml:brushProperty name="color" value="#FF0066"/>
    </inkml:brush>
  </inkml:definitions>
  <inkml:trace contextRef="#ctx0" brushRef="#br0">3227 1 24575,'0'54'0,"-1"0"0,-3 0 0,-15 79 0,-35 124 0,-25 101 0,61-295 0,-2 0 0,-4-2 0,-47 89 0,64-138 0,-1-1 0,-1 0 0,0 0 0,-1-1 0,0 0 0,-1 0 0,0-2 0,0 1 0,-1-1 0,-23 12 0,1-4 0,0-1 0,-68 20 0,-42-5 0,94-22 0,-71 22 0,71-15 0,-1-2 0,-1-2 0,-62 4 0,-161-8 0,-361-9 0,346 3 0,253 0 0,0 1 0,-42 9 0,60-8 0,1 1 0,0 1 0,-1 1 0,2 1 0,-35 17 0,43-18 0,0 1 0,1-1 0,-1 2 0,2-1 0,-1 1 0,1 0 0,0 1 0,0-1 0,1 1 0,0 1 0,1-1 0,0 1 0,1 0 0,-5 13 0,-1 14 0,0 1 0,-6 66 0,-2 1 0,10-33 0,7-57 0,0 1 0,-1-1 0,-7 26 0,8-41 0,1 1 0,0-1 0,0 0 0,-1 1 0,1-1 0,0 1 0,-1-1 0,1 0 0,0 0 0,-1 1 0,1-1 0,0 0 0,-1 0 0,1 1 0,-1-1 0,1 0 0,-1 0 0,1 0 0,-1 0 0,1 0 0,0 0 0,-1 0 0,1 0 0,-1 0 0,1 0 0,-1 0 0,1 0 0,-1 0 0,1 0 0,-1 0 0,1 0 0,0 0 0,-1 0 0,1-1 0,-1 1 0,1 0 0,0 0 0,-1-1 0,1 1 0,-1 0 0,1 0 0,0-1 0,-1 1 0,1 0 0,0-1 0,0 1 0,-1-1 0,1 1 0,0 0 0,0-1 0,-28-28 0,15 14 0,-21-12 0,0 2 0,-2 1 0,0 2 0,-44-19 0,10 4 0,60 32 0,-3-1 0,22 5 0,-1 3 0,0-1 0,0 2 0,-1-1 0,1 1 0,-1 0 0,1 1 0,-1 0 0,0 0 0,12 9 0,-1 3 0,32 36 0,-34-34 0,1 0 0,27 22 0,99 67-1365,-108-82-5461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5.814"/>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76F144-9A5A-4C19-9841-AA86F457125C}" type="datetimeFigureOut">
              <a:rPr lang="en-US" smtClean="0"/>
              <a:t>9/6/2022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9A7C9EB-9578-4429-9158-7934B296FDDC}" type="slidenum">
              <a:rPr lang="en-US" smtClean="0"/>
              <a:t>‹#›</a:t>
            </a:fld>
            <a:endParaRPr lang="en-US"/>
          </a:p>
        </p:txBody>
      </p:sp>
    </p:spTree>
    <p:extLst>
      <p:ext uri="{BB962C8B-B14F-4D97-AF65-F5344CB8AC3E}">
        <p14:creationId xmlns:p14="http://schemas.microsoft.com/office/powerpoint/2010/main" val="116208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5052" y="219278"/>
            <a:ext cx="4123690"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A264684-B5DE-4471-999D-A89FE7167EDE}" type="datetime1">
              <a:rPr lang="en-US" smtClean="0"/>
              <a:t>9/6/2022</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496B8D-F1C7-4698-A670-934D1C094377}" type="datetime1">
              <a:rPr lang="en-US" smtClean="0"/>
              <a:t>9/6/2022</a:t>
            </a:fld>
            <a:endParaRPr lang="en-US"/>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9B741FD-8C9F-4A96-83C6-F6C37F5110EC}" type="datetime1">
              <a:rPr lang="en-US" smtClean="0"/>
              <a:t>9/6/2022</a:t>
            </a:fld>
            <a:endParaRPr lang="en-US"/>
          </a:p>
        </p:txBody>
      </p:sp>
      <p:sp>
        <p:nvSpPr>
          <p:cNvPr id="7" name="Holder 7"/>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8EAA4857-787A-4808-B2E4-B31FE3774D3A}" type="datetime1">
              <a:rPr lang="en-US" smtClean="0"/>
              <a:t>9/6/2022</a:t>
            </a:fld>
            <a:endParaRPr lang="en-US"/>
          </a:p>
        </p:txBody>
      </p:sp>
      <p:sp>
        <p:nvSpPr>
          <p:cNvPr id="5" name="Holder 5"/>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8B8F724-08DC-4554-8E21-4E36C1B4DF66}" type="datetime1">
              <a:rPr lang="en-US" smtClean="0"/>
              <a:t>9/6/2022</a:t>
            </a:fld>
            <a:endParaRPr lang="en-US"/>
          </a:p>
        </p:txBody>
      </p:sp>
      <p:sp>
        <p:nvSpPr>
          <p:cNvPr id="4" name="Holder 4"/>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92240"/>
            <a:ext cx="12192000" cy="365760"/>
          </a:xfrm>
          <a:custGeom>
            <a:avLst/>
            <a:gdLst/>
            <a:ahLst/>
            <a:cxnLst/>
            <a:rect l="l" t="t" r="r" b="b"/>
            <a:pathLst>
              <a:path w="12192000" h="365759">
                <a:moveTo>
                  <a:pt x="12192000" y="0"/>
                </a:moveTo>
                <a:lnTo>
                  <a:pt x="0" y="0"/>
                </a:lnTo>
                <a:lnTo>
                  <a:pt x="0" y="365760"/>
                </a:lnTo>
                <a:lnTo>
                  <a:pt x="12192000" y="365760"/>
                </a:lnTo>
                <a:lnTo>
                  <a:pt x="12192000" y="0"/>
                </a:lnTo>
                <a:close/>
              </a:path>
            </a:pathLst>
          </a:custGeom>
          <a:solidFill>
            <a:srgbClr val="4471C4"/>
          </a:solidFill>
        </p:spPr>
        <p:txBody>
          <a:bodyPr wrap="square" lIns="0" tIns="0" rIns="0" bIns="0" rtlCol="0"/>
          <a:lstStyle/>
          <a:p>
            <a:endParaRPr/>
          </a:p>
        </p:txBody>
      </p:sp>
      <p:sp>
        <p:nvSpPr>
          <p:cNvPr id="17" name="bg object 17"/>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E528F"/>
            </a:solidFill>
          </a:ln>
        </p:spPr>
        <p:txBody>
          <a:bodyPr wrap="square" lIns="0" tIns="0" rIns="0" bIns="0" rtlCol="0"/>
          <a:lstStyle/>
          <a:p>
            <a:endParaRPr/>
          </a:p>
        </p:txBody>
      </p:sp>
      <p:sp>
        <p:nvSpPr>
          <p:cNvPr id="2" name="Holder 2"/>
          <p:cNvSpPr>
            <a:spLocks noGrp="1"/>
          </p:cNvSpPr>
          <p:nvPr>
            <p:ph type="title"/>
          </p:nvPr>
        </p:nvSpPr>
        <p:spPr>
          <a:xfrm>
            <a:off x="905052" y="219278"/>
            <a:ext cx="4349115"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a:xfrm>
            <a:off x="789228" y="1373504"/>
            <a:ext cx="9636760" cy="1946275"/>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8B4CACC-E5C9-450A-9E1E-54F34D7E32FD}" type="datetime1">
              <a:rPr lang="en-US" smtClean="0"/>
              <a:t>9/6/2022</a:t>
            </a:fld>
            <a:endParaRPr lang="en-US"/>
          </a:p>
        </p:txBody>
      </p:sp>
      <p:sp>
        <p:nvSpPr>
          <p:cNvPr id="6" name="Holder 6"/>
          <p:cNvSpPr>
            <a:spLocks noGrp="1"/>
          </p:cNvSpPr>
          <p:nvPr>
            <p:ph type="sldNum" sz="quarter" idx="7"/>
          </p:nvPr>
        </p:nvSpPr>
        <p:spPr>
          <a:xfrm>
            <a:off x="9296400" y="6536620"/>
            <a:ext cx="2804160" cy="276999"/>
          </a:xfrm>
          <a:prstGeom prst="rect">
            <a:avLst/>
          </a:prstGeom>
        </p:spPr>
        <p:txBody>
          <a:bodyPr wrap="square" lIns="0" tIns="0" rIns="0" bIns="0">
            <a:spAutoFit/>
          </a:bodyPr>
          <a:lstStyle>
            <a:lvl1pPr algn="r">
              <a:defRPr>
                <a:solidFill>
                  <a:schemeClr val="tx1"/>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s.montana.edu/pearsall/classes/fall2022/466/main.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hyperlink" Target="mailto:notetaking@montana.edu"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3.xml"/><Relationship Id="rId4" Type="http://schemas.openxmlformats.org/officeDocument/2006/relationships/image" Target="../media/image27.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image" Target="../media/image25.jpeg"/><Relationship Id="rId21" Type="http://schemas.openxmlformats.org/officeDocument/2006/relationships/image" Target="../media/image39.png"/><Relationship Id="rId7" Type="http://schemas.openxmlformats.org/officeDocument/2006/relationships/customXml" Target="../ink/ink6.xml"/><Relationship Id="rId12" Type="http://schemas.openxmlformats.org/officeDocument/2006/relationships/customXml" Target="../ink/ink8.xml"/><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customXml" Target="../ink/ink10.xml"/><Relationship Id="rId20" Type="http://schemas.openxmlformats.org/officeDocument/2006/relationships/customXml" Target="../ink/ink12.xml"/><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4.png"/><Relationship Id="rId24" Type="http://schemas.openxmlformats.org/officeDocument/2006/relationships/customXml" Target="../ink/ink14.xml"/><Relationship Id="rId5" Type="http://schemas.openxmlformats.org/officeDocument/2006/relationships/customXml" Target="../ink/ink5.xml"/><Relationship Id="rId15" Type="http://schemas.openxmlformats.org/officeDocument/2006/relationships/image" Target="../media/image36.png"/><Relationship Id="rId23" Type="http://schemas.openxmlformats.org/officeDocument/2006/relationships/image" Target="../media/image40.png"/><Relationship Id="rId28" Type="http://schemas.openxmlformats.org/officeDocument/2006/relationships/customXml" Target="../ink/ink16.xml"/><Relationship Id="rId10" Type="http://schemas.openxmlformats.org/officeDocument/2006/relationships/customXml" Target="../ink/ink7.xml"/><Relationship Id="rId19"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3.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5.jpe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gif"/><Relationship Id="rId5" Type="http://schemas.openxmlformats.org/officeDocument/2006/relationships/image" Target="../media/image45.jpe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5.jpe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45.jpe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61.png"/><Relationship Id="rId4" Type="http://schemas.openxmlformats.org/officeDocument/2006/relationships/image" Target="../media/image45.jpeg"/></Relationships>
</file>

<file path=ppt/slides/_rels/slide58.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27.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8.xml"/><Relationship Id="rId11" Type="http://schemas.openxmlformats.org/officeDocument/2006/relationships/image" Target="../media/image64.png"/><Relationship Id="rId5" Type="http://schemas.openxmlformats.org/officeDocument/2006/relationships/image" Target="../media/image61.png"/><Relationship Id="rId10" Type="http://schemas.openxmlformats.org/officeDocument/2006/relationships/customXml" Target="../ink/ink20.xml"/><Relationship Id="rId4" Type="http://schemas.openxmlformats.org/officeDocument/2006/relationships/image" Target="../media/image45.jpeg"/><Relationship Id="rId9" Type="http://schemas.openxmlformats.org/officeDocument/2006/relationships/image" Target="../media/image63.png"/></Relationships>
</file>

<file path=ppt/slides/_rels/slide59.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27.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61.png"/><Relationship Id="rId4" Type="http://schemas.openxmlformats.org/officeDocument/2006/relationships/image" Target="../media/image45.jpeg"/><Relationship Id="rId9"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61.png"/><Relationship Id="rId4" Type="http://schemas.openxmlformats.org/officeDocument/2006/relationships/image" Target="../media/image45.jpeg"/></Relationships>
</file>

<file path=ppt/slides/_rels/slide61.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27.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61.png"/><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4.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5.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6.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7.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8.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1840" y="1752600"/>
            <a:ext cx="10896600" cy="936154"/>
          </a:xfrm>
          <a:prstGeom prst="rect">
            <a:avLst/>
          </a:prstGeom>
        </p:spPr>
        <p:txBody>
          <a:bodyPr vert="horz" wrap="square" lIns="0" tIns="12700" rIns="0" bIns="0" rtlCol="0">
            <a:spAutoFit/>
          </a:bodyPr>
          <a:lstStyle/>
          <a:p>
            <a:pPr marL="12700" algn="ctr">
              <a:lnSpc>
                <a:spcPct val="100000"/>
              </a:lnSpc>
              <a:spcBef>
                <a:spcPts val="100"/>
              </a:spcBef>
            </a:pPr>
            <a:r>
              <a:rPr sz="6000" b="1" dirty="0">
                <a:latin typeface="Arial" panose="020B0604020202020204" pitchFamily="34" charset="0"/>
                <a:cs typeface="Arial" panose="020B0604020202020204" pitchFamily="34" charset="0"/>
              </a:rPr>
              <a:t>CSCI</a:t>
            </a:r>
            <a:r>
              <a:rPr sz="6000" b="1" spc="-225" dirty="0">
                <a:latin typeface="Arial" panose="020B0604020202020204" pitchFamily="34" charset="0"/>
                <a:cs typeface="Arial" panose="020B0604020202020204" pitchFamily="34" charset="0"/>
              </a:rPr>
              <a:t> </a:t>
            </a:r>
            <a:r>
              <a:rPr lang="en-US" sz="6000" b="1" dirty="0">
                <a:latin typeface="Arial" panose="020B0604020202020204" pitchFamily="34" charset="0"/>
                <a:cs typeface="Arial" panose="020B0604020202020204" pitchFamily="34" charset="0"/>
              </a:rPr>
              <a:t>476</a:t>
            </a:r>
            <a:r>
              <a:rPr sz="6000" b="1" dirty="0">
                <a:latin typeface="Arial" panose="020B0604020202020204" pitchFamily="34" charset="0"/>
                <a:cs typeface="Arial" panose="020B0604020202020204" pitchFamily="34" charset="0"/>
              </a:rPr>
              <a:t>:</a:t>
            </a:r>
            <a:r>
              <a:rPr sz="6000" b="1" spc="-204" dirty="0">
                <a:latin typeface="Arial" panose="020B0604020202020204" pitchFamily="34" charset="0"/>
                <a:cs typeface="Arial" panose="020B0604020202020204" pitchFamily="34" charset="0"/>
              </a:rPr>
              <a:t> </a:t>
            </a:r>
            <a:r>
              <a:rPr lang="en-US" sz="6000" b="1" spc="-204" dirty="0">
                <a:latin typeface="Arial" panose="020B0604020202020204" pitchFamily="34" charset="0"/>
                <a:cs typeface="Arial" panose="020B0604020202020204" pitchFamily="34" charset="0"/>
              </a:rPr>
              <a:t>Computer Security</a:t>
            </a:r>
            <a:endParaRPr sz="6000" b="1" dirty="0">
              <a:latin typeface="Arial" panose="020B0604020202020204" pitchFamily="34" charset="0"/>
              <a:cs typeface="Arial" panose="020B0604020202020204" pitchFamily="34" charset="0"/>
            </a:endParaRPr>
          </a:p>
        </p:txBody>
      </p:sp>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grpSp>
        <p:nvGrpSpPr>
          <p:cNvPr id="6" name="object 6"/>
          <p:cNvGrpSpPr/>
          <p:nvPr/>
        </p:nvGrpSpPr>
        <p:grpSpPr>
          <a:xfrm>
            <a:off x="-6350" y="-6350"/>
            <a:ext cx="838835" cy="887730"/>
            <a:chOff x="-6350" y="-6350"/>
            <a:chExt cx="838835" cy="887730"/>
          </a:xfrm>
          <a:solidFill>
            <a:schemeClr val="accent3"/>
          </a:solidFill>
        </p:grpSpPr>
        <p:sp>
          <p:nvSpPr>
            <p:cNvPr id="7" name="object 7"/>
            <p:cNvSpPr/>
            <p:nvPr/>
          </p:nvSpPr>
          <p:spPr>
            <a:xfrm>
              <a:off x="0" y="0"/>
              <a:ext cx="826135" cy="875030"/>
            </a:xfrm>
            <a:custGeom>
              <a:avLst/>
              <a:gdLst/>
              <a:ahLst/>
              <a:cxnLst/>
              <a:rect l="l" t="t" r="r" b="b"/>
              <a:pathLst>
                <a:path w="826135" h="875030">
                  <a:moveTo>
                    <a:pt x="826008" y="0"/>
                  </a:moveTo>
                  <a:lnTo>
                    <a:pt x="0" y="0"/>
                  </a:lnTo>
                  <a:lnTo>
                    <a:pt x="0" y="874776"/>
                  </a:lnTo>
                  <a:lnTo>
                    <a:pt x="826008"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8" name="object 8"/>
            <p:cNvSpPr/>
            <p:nvPr/>
          </p:nvSpPr>
          <p:spPr>
            <a:xfrm>
              <a:off x="0" y="0"/>
              <a:ext cx="826135" cy="875030"/>
            </a:xfrm>
            <a:custGeom>
              <a:avLst/>
              <a:gdLst/>
              <a:ahLst/>
              <a:cxnLst/>
              <a:rect l="l" t="t" r="r" b="b"/>
              <a:pathLst>
                <a:path w="826135" h="875030">
                  <a:moveTo>
                    <a:pt x="0" y="0"/>
                  </a:moveTo>
                  <a:lnTo>
                    <a:pt x="826008" y="0"/>
                  </a:lnTo>
                  <a:lnTo>
                    <a:pt x="0" y="874776"/>
                  </a:lnTo>
                  <a:lnTo>
                    <a:pt x="0" y="0"/>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sp>
        <p:nvSpPr>
          <p:cNvPr id="9" name="object 9"/>
          <p:cNvSpPr txBox="1"/>
          <p:nvPr/>
        </p:nvSpPr>
        <p:spPr>
          <a:xfrm>
            <a:off x="3657600" y="2895600"/>
            <a:ext cx="617728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Lecture</a:t>
            </a:r>
            <a:r>
              <a:rPr sz="2400" spc="-25" dirty="0">
                <a:latin typeface="Calibri"/>
                <a:cs typeface="Calibri"/>
              </a:rPr>
              <a:t> </a:t>
            </a:r>
            <a:r>
              <a:rPr lang="en-US" sz="2400" spc="-25" dirty="0">
                <a:latin typeface="Calibri"/>
                <a:cs typeface="Calibri"/>
              </a:rPr>
              <a:t>2</a:t>
            </a:r>
            <a:r>
              <a:rPr sz="2400" dirty="0">
                <a:latin typeface="Calibri"/>
                <a:cs typeface="Calibri"/>
              </a:rPr>
              <a:t>:</a:t>
            </a:r>
            <a:r>
              <a:rPr sz="2400" spc="-40" dirty="0">
                <a:latin typeface="Calibri"/>
                <a:cs typeface="Calibri"/>
              </a:rPr>
              <a:t> </a:t>
            </a:r>
            <a:r>
              <a:rPr lang="en-US" sz="2400" spc="-10" dirty="0">
                <a:latin typeface="Calibri"/>
                <a:cs typeface="Calibri"/>
              </a:rPr>
              <a:t>Computer Systems Review</a:t>
            </a:r>
            <a:endParaRPr sz="2400" dirty="0">
              <a:latin typeface="Calibri"/>
              <a:cs typeface="Calibri"/>
            </a:endParaRPr>
          </a:p>
        </p:txBody>
      </p:sp>
      <p:sp>
        <p:nvSpPr>
          <p:cNvPr id="10" name="object 10"/>
          <p:cNvSpPr txBox="1"/>
          <p:nvPr/>
        </p:nvSpPr>
        <p:spPr>
          <a:xfrm>
            <a:off x="76200" y="5523188"/>
            <a:ext cx="11587785" cy="887422"/>
          </a:xfrm>
          <a:prstGeom prst="rect">
            <a:avLst/>
          </a:prstGeom>
        </p:spPr>
        <p:txBody>
          <a:bodyPr vert="horz" wrap="square" lIns="0" tIns="12700" rIns="0" bIns="0" rtlCol="0">
            <a:spAutoFit/>
          </a:bodyPr>
          <a:lstStyle/>
          <a:p>
            <a:pPr marL="12700" marR="3335020">
              <a:lnSpc>
                <a:spcPct val="100000"/>
              </a:lnSpc>
              <a:spcBef>
                <a:spcPts val="100"/>
              </a:spcBef>
            </a:pPr>
            <a:r>
              <a:rPr sz="2800" dirty="0">
                <a:latin typeface="Calibri"/>
                <a:cs typeface="Calibri"/>
              </a:rPr>
              <a:t>Reese</a:t>
            </a:r>
            <a:r>
              <a:rPr sz="2800" spc="-50" dirty="0">
                <a:latin typeface="Calibri"/>
                <a:cs typeface="Calibri"/>
              </a:rPr>
              <a:t> </a:t>
            </a:r>
            <a:r>
              <a:rPr sz="2800" spc="-20" dirty="0">
                <a:latin typeface="Calibri"/>
                <a:cs typeface="Calibri"/>
              </a:rPr>
              <a:t>Pearsall </a:t>
            </a:r>
            <a:endParaRPr lang="en-US" sz="2800" spc="-20" dirty="0">
              <a:latin typeface="Calibri"/>
              <a:cs typeface="Calibri"/>
            </a:endParaRPr>
          </a:p>
          <a:p>
            <a:pPr marL="12700" marR="3335020">
              <a:lnSpc>
                <a:spcPct val="100000"/>
              </a:lnSpc>
              <a:spcBef>
                <a:spcPts val="100"/>
              </a:spcBef>
            </a:pPr>
            <a:r>
              <a:rPr lang="en-US" sz="2800" dirty="0">
                <a:latin typeface="Calibri"/>
                <a:cs typeface="Calibri"/>
              </a:rPr>
              <a:t>Fall 2022</a:t>
            </a:r>
          </a:p>
        </p:txBody>
      </p:sp>
      <p:sp>
        <p:nvSpPr>
          <p:cNvPr id="12" name="TextBox 11">
            <a:extLst>
              <a:ext uri="{FF2B5EF4-FFF2-40B4-BE49-F238E27FC236}">
                <a16:creationId xmlns:a16="http://schemas.microsoft.com/office/drawing/2014/main" id="{916A11AF-12F4-4CFA-946A-9D6E597DA2A6}"/>
              </a:ext>
            </a:extLst>
          </p:cNvPr>
          <p:cNvSpPr txBox="1"/>
          <p:nvPr/>
        </p:nvSpPr>
        <p:spPr>
          <a:xfrm>
            <a:off x="0" y="6503206"/>
            <a:ext cx="9448800" cy="338554"/>
          </a:xfrm>
          <a:prstGeom prst="rect">
            <a:avLst/>
          </a:prstGeom>
          <a:noFill/>
        </p:spPr>
        <p:txBody>
          <a:bodyPr wrap="square">
            <a:spAutoFit/>
          </a:bodyPr>
          <a:lstStyle/>
          <a:p>
            <a:pPr marL="12700" marR="3335020">
              <a:lnSpc>
                <a:spcPct val="100000"/>
              </a:lnSpc>
              <a:spcBef>
                <a:spcPts val="100"/>
              </a:spcBef>
            </a:pPr>
            <a:r>
              <a:rPr lang="en-US" sz="1600" dirty="0">
                <a:solidFill>
                  <a:schemeClr val="bg1"/>
                </a:solidFill>
                <a:latin typeface="Calibri"/>
                <a:cs typeface="Calibri"/>
                <a:hlinkClick r:id="rId2">
                  <a:extLst>
                    <a:ext uri="{A12FA001-AC4F-418D-AE19-62706E023703}">
                      <ahyp:hlinkClr xmlns:ahyp="http://schemas.microsoft.com/office/drawing/2018/hyperlinkcolor" val="tx"/>
                    </a:ext>
                  </a:extLst>
                </a:hlinkClick>
              </a:rPr>
              <a:t>https://www.cs.montana.edu/pearsall/classes/fall2022/476/main.html</a:t>
            </a:r>
            <a:endParaRPr lang="en-US" sz="1600" dirty="0">
              <a:solidFill>
                <a:schemeClr val="bg1"/>
              </a:solidFill>
              <a:latin typeface="Calibri"/>
              <a:cs typeface="Calibri"/>
            </a:endParaRPr>
          </a:p>
        </p:txBody>
      </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a:t>
            </a:fld>
            <a:endParaRPr lang="en-US" dirty="0"/>
          </a:p>
        </p:txBody>
      </p:sp>
      <p:sp>
        <p:nvSpPr>
          <p:cNvPr id="11" name="TextBox 10">
            <a:extLst>
              <a:ext uri="{FF2B5EF4-FFF2-40B4-BE49-F238E27FC236}">
                <a16:creationId xmlns:a16="http://schemas.microsoft.com/office/drawing/2014/main" id="{9889CCD5-4733-22C7-4FB7-F770B1F59CBB}"/>
              </a:ext>
            </a:extLst>
          </p:cNvPr>
          <p:cNvSpPr txBox="1"/>
          <p:nvPr/>
        </p:nvSpPr>
        <p:spPr>
          <a:xfrm>
            <a:off x="6601556" y="6486458"/>
            <a:ext cx="3248005" cy="307777"/>
          </a:xfrm>
          <a:prstGeom prst="rect">
            <a:avLst/>
          </a:prstGeom>
          <a:noFill/>
        </p:spPr>
        <p:txBody>
          <a:bodyPr wrap="none" rtlCol="0">
            <a:spAutoFit/>
          </a:bodyPr>
          <a:lstStyle/>
          <a:p>
            <a:r>
              <a:rPr lang="en-US" sz="1400" dirty="0"/>
              <a:t>*all images are stolen from the internet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2672526" cy="646331"/>
          </a:xfrm>
          <a:prstGeom prst="rect">
            <a:avLst/>
          </a:prstGeom>
          <a:noFill/>
        </p:spPr>
        <p:txBody>
          <a:bodyPr wrap="none" rtlCol="0">
            <a:spAutoFit/>
          </a:bodyPr>
          <a:lstStyle/>
          <a:p>
            <a:r>
              <a:rPr lang="en-US" sz="3600" b="1" dirty="0"/>
              <a:t>I. Hardware</a:t>
            </a:r>
          </a:p>
        </p:txBody>
      </p:sp>
    </p:spTree>
    <p:extLst>
      <p:ext uri="{BB962C8B-B14F-4D97-AF65-F5344CB8AC3E}">
        <p14:creationId xmlns:p14="http://schemas.microsoft.com/office/powerpoint/2010/main" val="4161437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100</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pic>
        <p:nvPicPr>
          <p:cNvPr id="8" name="Graphic 7" descr="Skull outline">
            <a:extLst>
              <a:ext uri="{FF2B5EF4-FFF2-40B4-BE49-F238E27FC236}">
                <a16:creationId xmlns:a16="http://schemas.microsoft.com/office/drawing/2014/main" id="{C88FE98E-87E8-D787-4A8D-5AA0501752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710" y="3819525"/>
            <a:ext cx="533400" cy="533400"/>
          </a:xfrm>
          <a:prstGeom prst="rect">
            <a:avLst/>
          </a:prstGeom>
        </p:spPr>
      </p:pic>
      <p:pic>
        <p:nvPicPr>
          <p:cNvPr id="10" name="Graphic 9" descr="Skull outline">
            <a:extLst>
              <a:ext uri="{FF2B5EF4-FFF2-40B4-BE49-F238E27FC236}">
                <a16:creationId xmlns:a16="http://schemas.microsoft.com/office/drawing/2014/main" id="{01F5C60D-1FE7-4520-7255-687F81BB02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4800" y="4724400"/>
            <a:ext cx="533400" cy="533400"/>
          </a:xfrm>
          <a:prstGeom prst="rect">
            <a:avLst/>
          </a:prstGeom>
        </p:spPr>
      </p:pic>
      <p:sp>
        <p:nvSpPr>
          <p:cNvPr id="12" name="TextBox 11">
            <a:extLst>
              <a:ext uri="{FF2B5EF4-FFF2-40B4-BE49-F238E27FC236}">
                <a16:creationId xmlns:a16="http://schemas.microsoft.com/office/drawing/2014/main" id="{23B9B8C5-410D-6783-3876-0D3C66B52E01}"/>
              </a:ext>
            </a:extLst>
          </p:cNvPr>
          <p:cNvSpPr txBox="1"/>
          <p:nvPr/>
        </p:nvSpPr>
        <p:spPr>
          <a:xfrm>
            <a:off x="8311667" y="4771881"/>
            <a:ext cx="325730" cy="369332"/>
          </a:xfrm>
          <a:prstGeom prst="rect">
            <a:avLst/>
          </a:prstGeom>
          <a:noFill/>
        </p:spPr>
        <p:txBody>
          <a:bodyPr wrap="none" rtlCol="0">
            <a:spAutoFit/>
          </a:bodyPr>
          <a:lstStyle/>
          <a:p>
            <a:r>
              <a:rPr lang="en-US" b="1" dirty="0"/>
              <a:t>?</a:t>
            </a:r>
          </a:p>
        </p:txBody>
      </p:sp>
    </p:spTree>
    <p:extLst>
      <p:ext uri="{BB962C8B-B14F-4D97-AF65-F5344CB8AC3E}">
        <p14:creationId xmlns:p14="http://schemas.microsoft.com/office/powerpoint/2010/main" val="2772368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101</a:t>
            </a:fld>
            <a:endParaRPr lang="en-US" dirty="0"/>
          </a:p>
        </p:txBody>
      </p:sp>
      <p:pic>
        <p:nvPicPr>
          <p:cNvPr id="6146" name="Picture 2">
            <a:extLst>
              <a:ext uri="{FF2B5EF4-FFF2-40B4-BE49-F238E27FC236}">
                <a16:creationId xmlns:a16="http://schemas.microsoft.com/office/drawing/2014/main" id="{D997F4C2-F654-E801-63E6-72F68E369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571" y="685800"/>
            <a:ext cx="8804857" cy="48839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9B753F1-D735-B73F-52FE-5092D18D465B}"/>
              </a:ext>
            </a:extLst>
          </p:cNvPr>
          <p:cNvSpPr txBox="1"/>
          <p:nvPr/>
        </p:nvSpPr>
        <p:spPr>
          <a:xfrm>
            <a:off x="7692529" y="5577115"/>
            <a:ext cx="3005951" cy="369332"/>
          </a:xfrm>
          <a:prstGeom prst="rect">
            <a:avLst/>
          </a:prstGeom>
          <a:noFill/>
        </p:spPr>
        <p:txBody>
          <a:bodyPr wrap="none" rtlCol="0">
            <a:spAutoFit/>
          </a:bodyPr>
          <a:lstStyle/>
          <a:p>
            <a:r>
              <a:rPr lang="en-US" i="1" dirty="0"/>
              <a:t>Meme credit: Carson Gross</a:t>
            </a:r>
          </a:p>
        </p:txBody>
      </p:sp>
    </p:spTree>
    <p:extLst>
      <p:ext uri="{BB962C8B-B14F-4D97-AF65-F5344CB8AC3E}">
        <p14:creationId xmlns:p14="http://schemas.microsoft.com/office/powerpoint/2010/main" val="402199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Tree>
    <p:extLst>
      <p:ext uri="{BB962C8B-B14F-4D97-AF65-F5344CB8AC3E}">
        <p14:creationId xmlns:p14="http://schemas.microsoft.com/office/powerpoint/2010/main" val="3140934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TextBox 6">
            <a:extLst>
              <a:ext uri="{FF2B5EF4-FFF2-40B4-BE49-F238E27FC236}">
                <a16:creationId xmlns:a16="http://schemas.microsoft.com/office/drawing/2014/main" id="{B41E3AB3-163C-E5BC-EE38-1C403A38132A}"/>
              </a:ext>
            </a:extLst>
          </p:cNvPr>
          <p:cNvSpPr txBox="1"/>
          <p:nvPr/>
        </p:nvSpPr>
        <p:spPr>
          <a:xfrm>
            <a:off x="1490665" y="5562600"/>
            <a:ext cx="2428870" cy="369332"/>
          </a:xfrm>
          <a:prstGeom prst="rect">
            <a:avLst/>
          </a:prstGeom>
          <a:noFill/>
        </p:spPr>
        <p:txBody>
          <a:bodyPr wrap="none" rtlCol="0">
            <a:spAutoFit/>
          </a:bodyPr>
          <a:lstStyle/>
          <a:p>
            <a:r>
              <a:rPr lang="en-US" dirty="0"/>
              <a:t>Symbiotic relationship</a:t>
            </a:r>
          </a:p>
        </p:txBody>
      </p:sp>
      <p:sp>
        <p:nvSpPr>
          <p:cNvPr id="8" name="AutoShape 2" descr="symbiosis | Definition, Types, &amp; Facts | Britannica">
            <a:extLst>
              <a:ext uri="{FF2B5EF4-FFF2-40B4-BE49-F238E27FC236}">
                <a16:creationId xmlns:a16="http://schemas.microsoft.com/office/drawing/2014/main" id="{DEB4D2BA-66D8-6893-70BB-9B90735017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Symbiosis - Wikipedia">
            <a:extLst>
              <a:ext uri="{FF2B5EF4-FFF2-40B4-BE49-F238E27FC236}">
                <a16:creationId xmlns:a16="http://schemas.microsoft.com/office/drawing/2014/main" id="{E26BA23E-2375-3AD5-4ED5-693FAB8252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9535" y="5158122"/>
            <a:ext cx="1660941" cy="124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139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7" name="TextBox 6">
            <a:extLst>
              <a:ext uri="{FF2B5EF4-FFF2-40B4-BE49-F238E27FC236}">
                <a16:creationId xmlns:a16="http://schemas.microsoft.com/office/drawing/2014/main" id="{EB4F3693-C8E4-2F12-68D1-A3582EC3566A}"/>
              </a:ext>
            </a:extLst>
          </p:cNvPr>
          <p:cNvSpPr txBox="1"/>
          <p:nvPr/>
        </p:nvSpPr>
        <p:spPr>
          <a:xfrm>
            <a:off x="571500" y="1524000"/>
            <a:ext cx="5541902" cy="523220"/>
          </a:xfrm>
          <a:prstGeom prst="rect">
            <a:avLst/>
          </a:prstGeom>
          <a:noFill/>
        </p:spPr>
        <p:txBody>
          <a:bodyPr wrap="none" rtlCol="0">
            <a:spAutoFit/>
          </a:bodyPr>
          <a:lstStyle/>
          <a:p>
            <a:r>
              <a:rPr lang="en-US" sz="2800" dirty="0"/>
              <a:t>The </a:t>
            </a:r>
            <a:r>
              <a:rPr lang="en-US" sz="2800" b="1" dirty="0"/>
              <a:t>physical</a:t>
            </a:r>
            <a:r>
              <a:rPr lang="en-US" sz="2800" dirty="0"/>
              <a:t> parts of a computer</a:t>
            </a:r>
          </a:p>
        </p:txBody>
      </p:sp>
      <p:pic>
        <p:nvPicPr>
          <p:cNvPr id="9" name="Picture 8">
            <a:extLst>
              <a:ext uri="{FF2B5EF4-FFF2-40B4-BE49-F238E27FC236}">
                <a16:creationId xmlns:a16="http://schemas.microsoft.com/office/drawing/2014/main" id="{88C9AC46-3519-C4F3-2FA5-78186EAFAB24}"/>
              </a:ext>
            </a:extLst>
          </p:cNvPr>
          <p:cNvPicPr>
            <a:picLocks noChangeAspect="1"/>
          </p:cNvPicPr>
          <p:nvPr/>
        </p:nvPicPr>
        <p:blipFill>
          <a:blip r:embed="rId3"/>
          <a:stretch>
            <a:fillRect/>
          </a:stretch>
        </p:blipFill>
        <p:spPr>
          <a:xfrm>
            <a:off x="533400" y="3472896"/>
            <a:ext cx="2950654" cy="1501151"/>
          </a:xfrm>
          <a:prstGeom prst="rect">
            <a:avLst/>
          </a:prstGeom>
        </p:spPr>
      </p:pic>
      <p:pic>
        <p:nvPicPr>
          <p:cNvPr id="12" name="Picture 11">
            <a:extLst>
              <a:ext uri="{FF2B5EF4-FFF2-40B4-BE49-F238E27FC236}">
                <a16:creationId xmlns:a16="http://schemas.microsoft.com/office/drawing/2014/main" id="{D96CDF43-FDBF-A8D6-F1F7-7FF38521DBD8}"/>
              </a:ext>
            </a:extLst>
          </p:cNvPr>
          <p:cNvPicPr>
            <a:picLocks noChangeAspect="1"/>
          </p:cNvPicPr>
          <p:nvPr/>
        </p:nvPicPr>
        <p:blipFill>
          <a:blip r:embed="rId4"/>
          <a:stretch>
            <a:fillRect/>
          </a:stretch>
        </p:blipFill>
        <p:spPr>
          <a:xfrm>
            <a:off x="3810000" y="4343400"/>
            <a:ext cx="1654328" cy="1876582"/>
          </a:xfrm>
          <a:prstGeom prst="rect">
            <a:avLst/>
          </a:prstGeom>
        </p:spPr>
      </p:pic>
      <p:pic>
        <p:nvPicPr>
          <p:cNvPr id="5122" name="Picture 2" descr="Socket vs. Core, CPU vs. Thread: The Evolution of x86 Architecture Terms -  VMware Customer Experience and Success">
            <a:extLst>
              <a:ext uri="{FF2B5EF4-FFF2-40B4-BE49-F238E27FC236}">
                <a16:creationId xmlns:a16="http://schemas.microsoft.com/office/drawing/2014/main" id="{37C4B8DA-9746-6552-1CA9-D1667D8A0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3200400"/>
            <a:ext cx="2603447" cy="15011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mazon.com: SteelSeries Apex Pro Mechanical Gaming Keyboard – Adjustable  Actuation Switches – World's Fastest Mechanical Keyboard – OLED Smart  Display – RGB Backlit : Video Games">
            <a:extLst>
              <a:ext uri="{FF2B5EF4-FFF2-40B4-BE49-F238E27FC236}">
                <a16:creationId xmlns:a16="http://schemas.microsoft.com/office/drawing/2014/main" id="{F9ADFC5F-8090-56B9-83D7-7D45FB9E2C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5560" y="4744614"/>
            <a:ext cx="1634589" cy="15011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mputer Dukan">
            <a:extLst>
              <a:ext uri="{FF2B5EF4-FFF2-40B4-BE49-F238E27FC236}">
                <a16:creationId xmlns:a16="http://schemas.microsoft.com/office/drawing/2014/main" id="{18DD0204-5BDA-ED49-3710-2E7DF81CEE7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01593" y="3007869"/>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etwork interface controller - Wikipedia">
            <a:extLst>
              <a:ext uri="{FF2B5EF4-FFF2-40B4-BE49-F238E27FC236}">
                <a16:creationId xmlns:a16="http://schemas.microsoft.com/office/drawing/2014/main" id="{D1A824DF-B305-645F-6527-CB77F1B0C4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46296" y="4664364"/>
            <a:ext cx="1952184"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078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93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9" name="TextBox 8">
            <a:extLst>
              <a:ext uri="{FF2B5EF4-FFF2-40B4-BE49-F238E27FC236}">
                <a16:creationId xmlns:a16="http://schemas.microsoft.com/office/drawing/2014/main" id="{0E87AD4F-6317-EA68-F688-5C9DBE4F51B6}"/>
              </a:ext>
            </a:extLst>
          </p:cNvPr>
          <p:cNvSpPr txBox="1"/>
          <p:nvPr/>
        </p:nvSpPr>
        <p:spPr>
          <a:xfrm>
            <a:off x="6861190" y="1375208"/>
            <a:ext cx="1441420" cy="369332"/>
          </a:xfrm>
          <a:prstGeom prst="rect">
            <a:avLst/>
          </a:prstGeom>
          <a:noFill/>
        </p:spPr>
        <p:txBody>
          <a:bodyPr wrap="none" rtlCol="0">
            <a:spAutoFit/>
          </a:bodyPr>
          <a:lstStyle/>
          <a:p>
            <a:r>
              <a:rPr lang="en-US" dirty="0"/>
              <a:t>Scratch Pad</a:t>
            </a:r>
          </a:p>
        </p:txBody>
      </p:sp>
    </p:spTree>
    <p:extLst>
      <p:ext uri="{BB962C8B-B14F-4D97-AF65-F5344CB8AC3E}">
        <p14:creationId xmlns:p14="http://schemas.microsoft.com/office/powerpoint/2010/main" val="177256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9" name="TextBox 8">
            <a:extLst>
              <a:ext uri="{FF2B5EF4-FFF2-40B4-BE49-F238E27FC236}">
                <a16:creationId xmlns:a16="http://schemas.microsoft.com/office/drawing/2014/main" id="{0E87AD4F-6317-EA68-F688-5C9DBE4F51B6}"/>
              </a:ext>
            </a:extLst>
          </p:cNvPr>
          <p:cNvSpPr txBox="1"/>
          <p:nvPr/>
        </p:nvSpPr>
        <p:spPr>
          <a:xfrm>
            <a:off x="6861190" y="1375208"/>
            <a:ext cx="1441420" cy="369332"/>
          </a:xfrm>
          <a:prstGeom prst="rect">
            <a:avLst/>
          </a:prstGeom>
          <a:noFill/>
        </p:spPr>
        <p:txBody>
          <a:bodyPr wrap="none" rtlCol="0">
            <a:spAutoFit/>
          </a:bodyPr>
          <a:lstStyle/>
          <a:p>
            <a:r>
              <a:rPr lang="en-US" dirty="0"/>
              <a:t>Scratch Pad</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Tree>
    <p:extLst>
      <p:ext uri="{BB962C8B-B14F-4D97-AF65-F5344CB8AC3E}">
        <p14:creationId xmlns:p14="http://schemas.microsoft.com/office/powerpoint/2010/main" val="2074624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A6AF0700-9B75-FE14-7484-A425BE9018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758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sp>
        <p:nvSpPr>
          <p:cNvPr id="9" name="TextBox 8">
            <a:extLst>
              <a:ext uri="{FF2B5EF4-FFF2-40B4-BE49-F238E27FC236}">
                <a16:creationId xmlns:a16="http://schemas.microsoft.com/office/drawing/2014/main" id="{0766CB5D-B366-B9E0-F4FA-264EDDCCEC4A}"/>
              </a:ext>
            </a:extLst>
          </p:cNvPr>
          <p:cNvSpPr txBox="1"/>
          <p:nvPr/>
        </p:nvSpPr>
        <p:spPr>
          <a:xfrm>
            <a:off x="4530256" y="3534651"/>
            <a:ext cx="6123962" cy="369332"/>
          </a:xfrm>
          <a:prstGeom prst="rect">
            <a:avLst/>
          </a:prstGeom>
          <a:noFill/>
        </p:spPr>
        <p:txBody>
          <a:bodyPr wrap="square">
            <a:spAutoFit/>
          </a:bodyPr>
          <a:lstStyle/>
          <a:p>
            <a:r>
              <a:rPr lang="en-US" dirty="0"/>
              <a:t>01001100000000110100011100001010</a:t>
            </a:r>
          </a:p>
        </p:txBody>
      </p:sp>
      <p:pic>
        <p:nvPicPr>
          <p:cNvPr id="11" name="Picture 2" descr="Socket vs. Core, CPU vs. Thread: The Evolution of x86 Architecture Terms -  VMware Customer Experience and Success">
            <a:extLst>
              <a:ext uri="{FF2B5EF4-FFF2-40B4-BE49-F238E27FC236}">
                <a16:creationId xmlns:a16="http://schemas.microsoft.com/office/drawing/2014/main" id="{4037B527-EBFB-BCDB-C6E3-55D70ABA64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04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cxnSp>
        <p:nvCxnSpPr>
          <p:cNvPr id="11" name="Straight Arrow Connector 10">
            <a:extLst>
              <a:ext uri="{FF2B5EF4-FFF2-40B4-BE49-F238E27FC236}">
                <a16:creationId xmlns:a16="http://schemas.microsoft.com/office/drawing/2014/main" id="{A4B14130-25AF-5548-D3A8-EDF3CDFDB558}"/>
              </a:ext>
            </a:extLst>
          </p:cNvPr>
          <p:cNvCxnSpPr/>
          <p:nvPr/>
        </p:nvCxnSpPr>
        <p:spPr>
          <a:xfrm>
            <a:off x="8763000" y="3733800"/>
            <a:ext cx="6096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170" name="Picture 2" descr="3 Ways to Convert Binary to Hexadecimal - wikiHow">
            <a:extLst>
              <a:ext uri="{FF2B5EF4-FFF2-40B4-BE49-F238E27FC236}">
                <a16:creationId xmlns:a16="http://schemas.microsoft.com/office/drawing/2014/main" id="{59104391-B9DC-6665-D4B0-B54BCFF39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258000"/>
            <a:ext cx="2631696" cy="19737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7901B1B-61B0-1D34-F66F-3E5444F49930}"/>
              </a:ext>
            </a:extLst>
          </p:cNvPr>
          <p:cNvSpPr txBox="1"/>
          <p:nvPr/>
        </p:nvSpPr>
        <p:spPr>
          <a:xfrm>
            <a:off x="9296400" y="4698145"/>
            <a:ext cx="2727960" cy="646331"/>
          </a:xfrm>
          <a:prstGeom prst="rect">
            <a:avLst/>
          </a:prstGeom>
          <a:noFill/>
        </p:spPr>
        <p:txBody>
          <a:bodyPr wrap="square" rtlCol="0">
            <a:spAutoFit/>
          </a:bodyPr>
          <a:lstStyle/>
          <a:p>
            <a:r>
              <a:rPr lang="en-US" dirty="0"/>
              <a:t>Hex</a:t>
            </a:r>
            <a:r>
              <a:rPr lang="en-US" sz="800" dirty="0"/>
              <a:t>(hexadecimal) </a:t>
            </a:r>
            <a:r>
              <a:rPr lang="en-US" dirty="0"/>
              <a:t>is a common representation for binary</a:t>
            </a:r>
          </a:p>
        </p:txBody>
      </p:sp>
      <p:sp>
        <p:nvSpPr>
          <p:cNvPr id="17" name="TextBox 16">
            <a:extLst>
              <a:ext uri="{FF2B5EF4-FFF2-40B4-BE49-F238E27FC236}">
                <a16:creationId xmlns:a16="http://schemas.microsoft.com/office/drawing/2014/main" id="{8FD7866E-53ED-81BA-2D38-B2AE1485D0C3}"/>
              </a:ext>
            </a:extLst>
          </p:cNvPr>
          <p:cNvSpPr txBox="1"/>
          <p:nvPr/>
        </p:nvSpPr>
        <p:spPr>
          <a:xfrm>
            <a:off x="4530256" y="3576794"/>
            <a:ext cx="4288353" cy="369332"/>
          </a:xfrm>
          <a:prstGeom prst="rect">
            <a:avLst/>
          </a:prstGeom>
          <a:noFill/>
        </p:spPr>
        <p:txBody>
          <a:bodyPr wrap="none" rtlCol="0">
            <a:spAutoFit/>
          </a:bodyPr>
          <a:lstStyle/>
          <a:p>
            <a:r>
              <a:rPr lang="en-US" dirty="0">
                <a:highlight>
                  <a:srgbClr val="800080"/>
                </a:highlight>
              </a:rPr>
              <a:t>0000</a:t>
            </a:r>
            <a:r>
              <a:rPr lang="en-US" dirty="0">
                <a:highlight>
                  <a:srgbClr val="0000FF"/>
                </a:highlight>
              </a:rPr>
              <a:t>0000</a:t>
            </a:r>
            <a:r>
              <a:rPr lang="en-US" dirty="0">
                <a:highlight>
                  <a:srgbClr val="00FFFF"/>
                </a:highlight>
              </a:rPr>
              <a:t>1010</a:t>
            </a:r>
            <a:r>
              <a:rPr lang="en-US" dirty="0">
                <a:highlight>
                  <a:srgbClr val="008000"/>
                </a:highlight>
              </a:rPr>
              <a:t>0001</a:t>
            </a:r>
            <a:r>
              <a:rPr lang="en-US" dirty="0">
                <a:highlight>
                  <a:srgbClr val="008080"/>
                </a:highlight>
              </a:rPr>
              <a:t>0001</a:t>
            </a:r>
            <a:r>
              <a:rPr lang="en-US" dirty="0">
                <a:highlight>
                  <a:srgbClr val="FFFF00"/>
                </a:highlight>
              </a:rPr>
              <a:t>1000</a:t>
            </a:r>
            <a:r>
              <a:rPr lang="en-US" dirty="0">
                <a:highlight>
                  <a:srgbClr val="FF0000"/>
                </a:highlight>
              </a:rPr>
              <a:t>0010</a:t>
            </a:r>
            <a:r>
              <a:rPr lang="en-US" dirty="0">
                <a:highlight>
                  <a:srgbClr val="FF00FF"/>
                </a:highlight>
              </a:rPr>
              <a:t>0000</a:t>
            </a:r>
          </a:p>
        </p:txBody>
      </p:sp>
      <p:sp>
        <p:nvSpPr>
          <p:cNvPr id="19" name="TextBox 18">
            <a:extLst>
              <a:ext uri="{FF2B5EF4-FFF2-40B4-BE49-F238E27FC236}">
                <a16:creationId xmlns:a16="http://schemas.microsoft.com/office/drawing/2014/main" id="{F4EDF8C4-F554-BC4A-DB94-FF997CE94B4D}"/>
              </a:ext>
            </a:extLst>
          </p:cNvPr>
          <p:cNvSpPr txBox="1"/>
          <p:nvPr/>
        </p:nvSpPr>
        <p:spPr>
          <a:xfrm>
            <a:off x="9448800" y="3576794"/>
            <a:ext cx="2077864" cy="369332"/>
          </a:xfrm>
          <a:prstGeom prst="rect">
            <a:avLst/>
          </a:prstGeom>
          <a:noFill/>
        </p:spPr>
        <p:txBody>
          <a:bodyPr wrap="square">
            <a:spAutoFit/>
          </a:bodyPr>
          <a:lstStyle/>
          <a:p>
            <a:r>
              <a:rPr lang="en-US" dirty="0">
                <a:highlight>
                  <a:srgbClr val="800080"/>
                </a:highlight>
              </a:rPr>
              <a:t>0</a:t>
            </a:r>
            <a:r>
              <a:rPr lang="en-US" dirty="0">
                <a:highlight>
                  <a:srgbClr val="0000FF"/>
                </a:highlight>
              </a:rPr>
              <a:t>0</a:t>
            </a:r>
            <a:r>
              <a:rPr lang="en-US" dirty="0"/>
              <a:t> </a:t>
            </a:r>
            <a:r>
              <a:rPr lang="en-US" dirty="0">
                <a:highlight>
                  <a:srgbClr val="00FFFF"/>
                </a:highlight>
              </a:rPr>
              <a:t>A</a:t>
            </a:r>
            <a:r>
              <a:rPr lang="en-US" dirty="0">
                <a:highlight>
                  <a:srgbClr val="008000"/>
                </a:highlight>
              </a:rPr>
              <a:t>1</a:t>
            </a:r>
            <a:r>
              <a:rPr lang="en-US" dirty="0"/>
              <a:t> </a:t>
            </a:r>
            <a:r>
              <a:rPr lang="en-US" dirty="0">
                <a:highlight>
                  <a:srgbClr val="008080"/>
                </a:highlight>
              </a:rPr>
              <a:t>1</a:t>
            </a:r>
            <a:r>
              <a:rPr lang="en-US" dirty="0">
                <a:highlight>
                  <a:srgbClr val="FFFF00"/>
                </a:highlight>
              </a:rPr>
              <a:t>8</a:t>
            </a:r>
            <a:r>
              <a:rPr lang="en-US" dirty="0"/>
              <a:t> </a:t>
            </a:r>
            <a:r>
              <a:rPr lang="en-US" dirty="0">
                <a:highlight>
                  <a:srgbClr val="FF0000"/>
                </a:highlight>
              </a:rPr>
              <a:t>2</a:t>
            </a:r>
            <a:r>
              <a:rPr lang="en-US" dirty="0">
                <a:highlight>
                  <a:srgbClr val="FF00FF"/>
                </a:highlight>
              </a:rPr>
              <a:t>0</a:t>
            </a:r>
          </a:p>
        </p:txBody>
      </p:sp>
      <p:pic>
        <p:nvPicPr>
          <p:cNvPr id="20" name="Picture 2" descr="Socket vs. Core, CPU vs. Thread: The Evolution of x86 Architecture Terms -  VMware Customer Experience and Success">
            <a:extLst>
              <a:ext uri="{FF2B5EF4-FFF2-40B4-BE49-F238E27FC236}">
                <a16:creationId xmlns:a16="http://schemas.microsoft.com/office/drawing/2014/main" id="{7D85420F-3196-1C2C-B2B3-B02487975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05CF0D5-F0F2-3118-3D24-31C4458533F5}"/>
              </a:ext>
            </a:extLst>
          </p:cNvPr>
          <p:cNvSpPr txBox="1"/>
          <p:nvPr/>
        </p:nvSpPr>
        <p:spPr>
          <a:xfrm>
            <a:off x="9445156" y="3976904"/>
            <a:ext cx="6119812" cy="369332"/>
          </a:xfrm>
          <a:prstGeom prst="rect">
            <a:avLst/>
          </a:prstGeom>
          <a:noFill/>
        </p:spPr>
        <p:txBody>
          <a:bodyPr wrap="square">
            <a:spAutoFit/>
          </a:bodyPr>
          <a:lstStyle/>
          <a:p>
            <a:r>
              <a:rPr lang="en-US" dirty="0"/>
              <a:t>00 A1 18 20</a:t>
            </a:r>
          </a:p>
        </p:txBody>
      </p:sp>
    </p:spTree>
    <p:extLst>
      <p:ext uri="{BB962C8B-B14F-4D97-AF65-F5344CB8AC3E}">
        <p14:creationId xmlns:p14="http://schemas.microsoft.com/office/powerpoint/2010/main" val="131847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152400"/>
            <a:ext cx="3048000" cy="523220"/>
          </a:xfrm>
          <a:prstGeom prst="rect">
            <a:avLst/>
          </a:prstGeom>
          <a:noFill/>
        </p:spPr>
        <p:txBody>
          <a:bodyPr wrap="square" rtlCol="0">
            <a:spAutoFit/>
          </a:bodyPr>
          <a:lstStyle/>
          <a:p>
            <a:pPr algn="ctr"/>
            <a:r>
              <a:rPr lang="en-US" sz="2800" dirty="0"/>
              <a:t>Announcements</a:t>
            </a:r>
          </a:p>
        </p:txBody>
      </p:sp>
      <p:sp>
        <p:nvSpPr>
          <p:cNvPr id="6" name="TextBox 5">
            <a:extLst>
              <a:ext uri="{FF2B5EF4-FFF2-40B4-BE49-F238E27FC236}">
                <a16:creationId xmlns:a16="http://schemas.microsoft.com/office/drawing/2014/main" id="{FF121587-DAC9-DE4B-C6A4-DB182A20FBE2}"/>
              </a:ext>
            </a:extLst>
          </p:cNvPr>
          <p:cNvSpPr txBox="1"/>
          <p:nvPr/>
        </p:nvSpPr>
        <p:spPr>
          <a:xfrm>
            <a:off x="990600" y="1143000"/>
            <a:ext cx="5424883" cy="1938992"/>
          </a:xfrm>
          <a:prstGeom prst="rect">
            <a:avLst/>
          </a:prstGeom>
          <a:noFill/>
        </p:spPr>
        <p:txBody>
          <a:bodyPr wrap="none" rtlCol="0">
            <a:spAutoFit/>
          </a:bodyPr>
          <a:lstStyle/>
          <a:p>
            <a:r>
              <a:rPr lang="en-US" sz="2000" dirty="0"/>
              <a:t>TA</a:t>
            </a:r>
          </a:p>
          <a:p>
            <a:pPr marL="285750" indent="-285750">
              <a:buFont typeface="Arial" panose="020B0604020202020204" pitchFamily="34" charset="0"/>
              <a:buChar char="•"/>
            </a:pPr>
            <a:r>
              <a:rPr lang="en-US" sz="2000" b="1" dirty="0"/>
              <a:t>Karishma Rahman</a:t>
            </a:r>
          </a:p>
          <a:p>
            <a:pPr marL="285750" indent="-285750">
              <a:buFont typeface="Arial" panose="020B0604020202020204" pitchFamily="34" charset="0"/>
              <a:buChar char="•"/>
            </a:pPr>
            <a:r>
              <a:rPr lang="en-US" sz="2000" dirty="0"/>
              <a:t>karishma.rahman.bd@gmail.com</a:t>
            </a:r>
          </a:p>
          <a:p>
            <a:pPr marL="285750" indent="-285750">
              <a:buFont typeface="Arial" panose="020B0604020202020204" pitchFamily="34" charset="0"/>
              <a:buChar char="•"/>
            </a:pPr>
            <a:r>
              <a:rPr lang="en-US" sz="2000" dirty="0"/>
              <a:t>Office Hours: Tuesdays 1:00 pm to 3:00 pm</a:t>
            </a:r>
          </a:p>
          <a:p>
            <a:pPr marL="285750" indent="-285750">
              <a:buFont typeface="Arial" panose="020B0604020202020204" pitchFamily="34" charset="0"/>
              <a:buChar char="•"/>
            </a:pPr>
            <a:r>
              <a:rPr lang="en-US" sz="2000" dirty="0"/>
              <a:t>Location: Barnard 259</a:t>
            </a:r>
          </a:p>
          <a:p>
            <a:pPr marL="285750" indent="-285750">
              <a:buFont typeface="Arial" panose="020B0604020202020204" pitchFamily="34" charset="0"/>
              <a:buChar char="•"/>
            </a:pPr>
            <a:endParaRPr lang="en-US" sz="2000" dirty="0"/>
          </a:p>
        </p:txBody>
      </p:sp>
      <p:sp>
        <p:nvSpPr>
          <p:cNvPr id="7" name="TextBox 6">
            <a:extLst>
              <a:ext uri="{FF2B5EF4-FFF2-40B4-BE49-F238E27FC236}">
                <a16:creationId xmlns:a16="http://schemas.microsoft.com/office/drawing/2014/main" id="{E257D8AF-3F70-8AAF-0424-B955B9D61E8F}"/>
              </a:ext>
            </a:extLst>
          </p:cNvPr>
          <p:cNvSpPr txBox="1"/>
          <p:nvPr/>
        </p:nvSpPr>
        <p:spPr>
          <a:xfrm>
            <a:off x="914400" y="3251192"/>
            <a:ext cx="8735084" cy="923330"/>
          </a:xfrm>
          <a:prstGeom prst="rect">
            <a:avLst/>
          </a:prstGeom>
          <a:noFill/>
        </p:spPr>
        <p:txBody>
          <a:bodyPr wrap="none" rtlCol="0">
            <a:spAutoFit/>
          </a:bodyPr>
          <a:lstStyle/>
          <a:p>
            <a:r>
              <a:rPr lang="en-US" dirty="0"/>
              <a:t>Notetaker needed for this class</a:t>
            </a:r>
          </a:p>
          <a:p>
            <a:pPr marL="285750" indent="-285750">
              <a:buFont typeface="Arial" panose="020B0604020202020204" pitchFamily="34" charset="0"/>
              <a:buChar char="•"/>
            </a:pPr>
            <a:r>
              <a:rPr lang="en-US" dirty="0"/>
              <a:t>Contact Office of Disability Services, </a:t>
            </a:r>
            <a:r>
              <a:rPr lang="en-US" dirty="0">
                <a:hlinkClick r:id="rId3"/>
              </a:rPr>
              <a:t>notetaking@montana.edu</a:t>
            </a:r>
            <a:r>
              <a:rPr lang="en-US" dirty="0"/>
              <a:t>, or 406-994-2824</a:t>
            </a:r>
          </a:p>
          <a:p>
            <a:pPr marL="285750" indent="-285750">
              <a:buFont typeface="Arial" panose="020B0604020202020204" pitchFamily="34" charset="0"/>
              <a:buChar char="•"/>
            </a:pPr>
            <a:r>
              <a:rPr lang="en-US" dirty="0"/>
              <a:t>Paid position </a:t>
            </a:r>
          </a:p>
        </p:txBody>
      </p:sp>
      <p:sp>
        <p:nvSpPr>
          <p:cNvPr id="8" name="TextBox 7">
            <a:extLst>
              <a:ext uri="{FF2B5EF4-FFF2-40B4-BE49-F238E27FC236}">
                <a16:creationId xmlns:a16="http://schemas.microsoft.com/office/drawing/2014/main" id="{6D710382-789F-60EF-2E91-BD591789497B}"/>
              </a:ext>
            </a:extLst>
          </p:cNvPr>
          <p:cNvSpPr txBox="1"/>
          <p:nvPr/>
        </p:nvSpPr>
        <p:spPr>
          <a:xfrm>
            <a:off x="914400" y="4580120"/>
            <a:ext cx="4104009" cy="369332"/>
          </a:xfrm>
          <a:prstGeom prst="rect">
            <a:avLst/>
          </a:prstGeom>
          <a:noFill/>
        </p:spPr>
        <p:txBody>
          <a:bodyPr wrap="none" rtlCol="0">
            <a:spAutoFit/>
          </a:bodyPr>
          <a:lstStyle/>
          <a:p>
            <a:r>
              <a:rPr lang="en-US" dirty="0"/>
              <a:t>Lab 0 Report Format  </a:t>
            </a:r>
            <a:r>
              <a:rPr lang="en-US" dirty="0">
                <a:sym typeface="Wingdings" panose="05000000000000000000" pitchFamily="2" charset="2"/>
              </a:rPr>
              <a:t> Due Tuesday</a:t>
            </a:r>
            <a:endParaRPr lang="en-US" dirty="0"/>
          </a:p>
        </p:txBody>
      </p:sp>
      <p:sp>
        <p:nvSpPr>
          <p:cNvPr id="9" name="TextBox 8">
            <a:extLst>
              <a:ext uri="{FF2B5EF4-FFF2-40B4-BE49-F238E27FC236}">
                <a16:creationId xmlns:a16="http://schemas.microsoft.com/office/drawing/2014/main" id="{50EDC290-520A-17F5-A827-9EAB345A7B21}"/>
              </a:ext>
            </a:extLst>
          </p:cNvPr>
          <p:cNvSpPr txBox="1"/>
          <p:nvPr/>
        </p:nvSpPr>
        <p:spPr>
          <a:xfrm>
            <a:off x="914400" y="5334000"/>
            <a:ext cx="8289449" cy="369332"/>
          </a:xfrm>
          <a:prstGeom prst="rect">
            <a:avLst/>
          </a:prstGeom>
          <a:noFill/>
        </p:spPr>
        <p:txBody>
          <a:bodyPr wrap="none" rtlCol="0">
            <a:spAutoFit/>
          </a:bodyPr>
          <a:lstStyle/>
          <a:p>
            <a:r>
              <a:rPr lang="en-US" dirty="0"/>
              <a:t>Research Project Instructions will hopefully be released at the end of next week</a:t>
            </a:r>
          </a:p>
        </p:txBody>
      </p:sp>
    </p:spTree>
    <p:extLst>
      <p:ext uri="{BB962C8B-B14F-4D97-AF65-F5344CB8AC3E}">
        <p14:creationId xmlns:p14="http://schemas.microsoft.com/office/powerpoint/2010/main" val="273432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t>00000000101000010001100000100000</a:t>
            </a:r>
          </a:p>
        </p:txBody>
      </p:sp>
      <p:sp>
        <p:nvSpPr>
          <p:cNvPr id="8" name="TextBox 7">
            <a:extLst>
              <a:ext uri="{FF2B5EF4-FFF2-40B4-BE49-F238E27FC236}">
                <a16:creationId xmlns:a16="http://schemas.microsoft.com/office/drawing/2014/main" id="{F65E7BEA-8907-F644-444A-DEA765D0DF22}"/>
              </a:ext>
            </a:extLst>
          </p:cNvPr>
          <p:cNvSpPr txBox="1"/>
          <p:nvPr/>
        </p:nvSpPr>
        <p:spPr>
          <a:xfrm>
            <a:off x="4721035" y="4345326"/>
            <a:ext cx="4134465" cy="369332"/>
          </a:xfrm>
          <a:prstGeom prst="rect">
            <a:avLst/>
          </a:prstGeom>
          <a:noFill/>
        </p:spPr>
        <p:txBody>
          <a:bodyPr wrap="none" rtlCol="0">
            <a:spAutoFit/>
          </a:bodyPr>
          <a:lstStyle/>
          <a:p>
            <a:r>
              <a:rPr lang="en-US" b="1" dirty="0">
                <a:solidFill>
                  <a:srgbClr val="FF0000"/>
                </a:solidFill>
              </a:rPr>
              <a:t>What does this instruction do?????</a:t>
            </a:r>
          </a:p>
        </p:txBody>
      </p:sp>
    </p:spTree>
    <p:extLst>
      <p:ext uri="{BB962C8B-B14F-4D97-AF65-F5344CB8AC3E}">
        <p14:creationId xmlns:p14="http://schemas.microsoft.com/office/powerpoint/2010/main" val="1571401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Tree>
    <p:extLst>
      <p:ext uri="{BB962C8B-B14F-4D97-AF65-F5344CB8AC3E}">
        <p14:creationId xmlns:p14="http://schemas.microsoft.com/office/powerpoint/2010/main" val="32120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pic>
        <p:nvPicPr>
          <p:cNvPr id="8194" name="Picture 2" descr="Common MIPS instructions MIPS Instruction formats">
            <a:extLst>
              <a:ext uri="{FF2B5EF4-FFF2-40B4-BE49-F238E27FC236}">
                <a16:creationId xmlns:a16="http://schemas.microsoft.com/office/drawing/2014/main" id="{68B19CD2-FE01-B4CE-E6F8-0D3FA75CD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5800"/>
            <a:ext cx="10460838" cy="13538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C33B11F-AF42-C461-CB8C-92CD1834C01D}"/>
                  </a:ext>
                </a:extLst>
              </p14:cNvPr>
              <p14:cNvContentPartPr/>
              <p14:nvPr/>
            </p14:nvContentPartPr>
            <p14:xfrm>
              <a:off x="3633781" y="1293285"/>
              <a:ext cx="896040" cy="939240"/>
            </p14:xfrm>
          </p:contentPart>
        </mc:Choice>
        <mc:Fallback xmlns="">
          <p:pic>
            <p:nvPicPr>
              <p:cNvPr id="9" name="Ink 8">
                <a:extLst>
                  <a:ext uri="{FF2B5EF4-FFF2-40B4-BE49-F238E27FC236}">
                    <a16:creationId xmlns:a16="http://schemas.microsoft.com/office/drawing/2014/main" id="{5C33B11F-AF42-C461-CB8C-92CD1834C01D}"/>
                  </a:ext>
                </a:extLst>
              </p:cNvPr>
              <p:cNvPicPr/>
              <p:nvPr/>
            </p:nvPicPr>
            <p:blipFill>
              <a:blip r:embed="rId6"/>
              <a:stretch>
                <a:fillRect/>
              </a:stretch>
            </p:blipFill>
            <p:spPr>
              <a:xfrm>
                <a:off x="3625141" y="1284285"/>
                <a:ext cx="91368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4312236-028F-5991-05D0-9196255DF7F3}"/>
                  </a:ext>
                </a:extLst>
              </p14:cNvPr>
              <p14:cNvContentPartPr/>
              <p14:nvPr/>
            </p14:nvContentPartPr>
            <p14:xfrm>
              <a:off x="1325101" y="2172045"/>
              <a:ext cx="565200" cy="61560"/>
            </p14:xfrm>
          </p:contentPart>
        </mc:Choice>
        <mc:Fallback xmlns="">
          <p:pic>
            <p:nvPicPr>
              <p:cNvPr id="11" name="Ink 10">
                <a:extLst>
                  <a:ext uri="{FF2B5EF4-FFF2-40B4-BE49-F238E27FC236}">
                    <a16:creationId xmlns:a16="http://schemas.microsoft.com/office/drawing/2014/main" id="{F4312236-028F-5991-05D0-9196255DF7F3}"/>
                  </a:ext>
                </a:extLst>
              </p:cNvPr>
              <p:cNvPicPr/>
              <p:nvPr/>
            </p:nvPicPr>
            <p:blipFill>
              <a:blip r:embed="rId8"/>
              <a:stretch>
                <a:fillRect/>
              </a:stretch>
            </p:blipFill>
            <p:spPr>
              <a:xfrm>
                <a:off x="1316101" y="2163405"/>
                <a:ext cx="582840" cy="79200"/>
              </a:xfrm>
              <a:prstGeom prst="rect">
                <a:avLst/>
              </a:prstGeom>
            </p:spPr>
          </p:pic>
        </mc:Fallback>
      </mc:AlternateContent>
      <p:pic>
        <p:nvPicPr>
          <p:cNvPr id="2050" name="Picture 2" descr="MIPS - Super Mario Wiki, the Mario encyclopedia">
            <a:extLst>
              <a:ext uri="{FF2B5EF4-FFF2-40B4-BE49-F238E27FC236}">
                <a16:creationId xmlns:a16="http://schemas.microsoft.com/office/drawing/2014/main" id="{0586C5B6-1614-38A9-6813-1705674D23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0918" y="156814"/>
            <a:ext cx="2148139" cy="250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06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pic>
        <p:nvPicPr>
          <p:cNvPr id="8194" name="Picture 2" descr="Common MIPS instructions MIPS Instruction formats">
            <a:extLst>
              <a:ext uri="{FF2B5EF4-FFF2-40B4-BE49-F238E27FC236}">
                <a16:creationId xmlns:a16="http://schemas.microsoft.com/office/drawing/2014/main" id="{68B19CD2-FE01-B4CE-E6F8-0D3FA75CD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5800"/>
            <a:ext cx="10460838" cy="13538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C33B11F-AF42-C461-CB8C-92CD1834C01D}"/>
                  </a:ext>
                </a:extLst>
              </p14:cNvPr>
              <p14:cNvContentPartPr/>
              <p14:nvPr/>
            </p14:nvContentPartPr>
            <p14:xfrm>
              <a:off x="3633781" y="1293285"/>
              <a:ext cx="896040" cy="939240"/>
            </p14:xfrm>
          </p:contentPart>
        </mc:Choice>
        <mc:Fallback xmlns="">
          <p:pic>
            <p:nvPicPr>
              <p:cNvPr id="9" name="Ink 8">
                <a:extLst>
                  <a:ext uri="{FF2B5EF4-FFF2-40B4-BE49-F238E27FC236}">
                    <a16:creationId xmlns:a16="http://schemas.microsoft.com/office/drawing/2014/main" id="{5C33B11F-AF42-C461-CB8C-92CD1834C01D}"/>
                  </a:ext>
                </a:extLst>
              </p:cNvPr>
              <p:cNvPicPr/>
              <p:nvPr/>
            </p:nvPicPr>
            <p:blipFill>
              <a:blip r:embed="rId6"/>
              <a:stretch>
                <a:fillRect/>
              </a:stretch>
            </p:blipFill>
            <p:spPr>
              <a:xfrm>
                <a:off x="3624777" y="1284288"/>
                <a:ext cx="913687" cy="95687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4312236-028F-5991-05D0-9196255DF7F3}"/>
                  </a:ext>
                </a:extLst>
              </p14:cNvPr>
              <p14:cNvContentPartPr/>
              <p14:nvPr/>
            </p14:nvContentPartPr>
            <p14:xfrm>
              <a:off x="1325101" y="2172045"/>
              <a:ext cx="565200" cy="61560"/>
            </p14:xfrm>
          </p:contentPart>
        </mc:Choice>
        <mc:Fallback xmlns="">
          <p:pic>
            <p:nvPicPr>
              <p:cNvPr id="11" name="Ink 10">
                <a:extLst>
                  <a:ext uri="{FF2B5EF4-FFF2-40B4-BE49-F238E27FC236}">
                    <a16:creationId xmlns:a16="http://schemas.microsoft.com/office/drawing/2014/main" id="{F4312236-028F-5991-05D0-9196255DF7F3}"/>
                  </a:ext>
                </a:extLst>
              </p:cNvPr>
              <p:cNvPicPr/>
              <p:nvPr/>
            </p:nvPicPr>
            <p:blipFill>
              <a:blip r:embed="rId8"/>
              <a:stretch>
                <a:fillRect/>
              </a:stretch>
            </p:blipFill>
            <p:spPr>
              <a:xfrm>
                <a:off x="1316101" y="2162992"/>
                <a:ext cx="582840" cy="79304"/>
              </a:xfrm>
              <a:prstGeom prst="rect">
                <a:avLst/>
              </a:prstGeom>
            </p:spPr>
          </p:pic>
        </mc:Fallback>
      </mc:AlternateContent>
      <p:pic>
        <p:nvPicPr>
          <p:cNvPr id="14" name="Picture 13">
            <a:extLst>
              <a:ext uri="{FF2B5EF4-FFF2-40B4-BE49-F238E27FC236}">
                <a16:creationId xmlns:a16="http://schemas.microsoft.com/office/drawing/2014/main" id="{BE56B00F-28D5-8263-8CD4-9E5A7A363833}"/>
              </a:ext>
            </a:extLst>
          </p:cNvPr>
          <p:cNvPicPr>
            <a:picLocks noChangeAspect="1"/>
          </p:cNvPicPr>
          <p:nvPr/>
        </p:nvPicPr>
        <p:blipFill>
          <a:blip r:embed="rId9"/>
          <a:stretch>
            <a:fillRect/>
          </a:stretch>
        </p:blipFill>
        <p:spPr>
          <a:xfrm>
            <a:off x="1071562" y="2709862"/>
            <a:ext cx="10048875" cy="1438275"/>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26E17AF1-8D74-AA9D-9818-8BE8B4BAABF7}"/>
                  </a:ext>
                </a:extLst>
              </p14:cNvPr>
              <p14:cNvContentPartPr/>
              <p14:nvPr/>
            </p14:nvContentPartPr>
            <p14:xfrm>
              <a:off x="2893981" y="1474005"/>
              <a:ext cx="698040" cy="741600"/>
            </p14:xfrm>
          </p:contentPart>
        </mc:Choice>
        <mc:Fallback xmlns="">
          <p:pic>
            <p:nvPicPr>
              <p:cNvPr id="20" name="Ink 19">
                <a:extLst>
                  <a:ext uri="{FF2B5EF4-FFF2-40B4-BE49-F238E27FC236}">
                    <a16:creationId xmlns:a16="http://schemas.microsoft.com/office/drawing/2014/main" id="{26E17AF1-8D74-AA9D-9818-8BE8B4BAABF7}"/>
                  </a:ext>
                </a:extLst>
              </p:cNvPr>
              <p:cNvPicPr/>
              <p:nvPr/>
            </p:nvPicPr>
            <p:blipFill>
              <a:blip r:embed="rId11"/>
              <a:stretch>
                <a:fillRect/>
              </a:stretch>
            </p:blipFill>
            <p:spPr>
              <a:xfrm>
                <a:off x="2884981" y="1465365"/>
                <a:ext cx="715680" cy="759240"/>
              </a:xfrm>
              <a:prstGeom prst="rect">
                <a:avLst/>
              </a:prstGeom>
            </p:spPr>
          </p:pic>
        </mc:Fallback>
      </mc:AlternateContent>
      <p:grpSp>
        <p:nvGrpSpPr>
          <p:cNvPr id="26" name="Group 25">
            <a:extLst>
              <a:ext uri="{FF2B5EF4-FFF2-40B4-BE49-F238E27FC236}">
                <a16:creationId xmlns:a16="http://schemas.microsoft.com/office/drawing/2014/main" id="{12746D1A-FB4A-112F-4295-EF67EC02852C}"/>
              </a:ext>
            </a:extLst>
          </p:cNvPr>
          <p:cNvGrpSpPr/>
          <p:nvPr/>
        </p:nvGrpSpPr>
        <p:grpSpPr>
          <a:xfrm>
            <a:off x="1723981" y="2197245"/>
            <a:ext cx="1162080" cy="831240"/>
            <a:chOff x="1723981" y="2197245"/>
            <a:chExt cx="1162080" cy="831240"/>
          </a:xfrm>
        </p:grpSpPr>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2D1B6D5A-FC8A-517B-C1E3-E692B4A0E4DB}"/>
                    </a:ext>
                  </a:extLst>
                </p14:cNvPr>
                <p14:cNvContentPartPr/>
                <p14:nvPr/>
              </p14:nvContentPartPr>
              <p14:xfrm>
                <a:off x="1723981" y="2197245"/>
                <a:ext cx="1162080" cy="823680"/>
              </p14:xfrm>
            </p:contentPart>
          </mc:Choice>
          <mc:Fallback xmlns="">
            <p:pic>
              <p:nvPicPr>
                <p:cNvPr id="21" name="Ink 20">
                  <a:extLst>
                    <a:ext uri="{FF2B5EF4-FFF2-40B4-BE49-F238E27FC236}">
                      <a16:creationId xmlns:a16="http://schemas.microsoft.com/office/drawing/2014/main" id="{2D1B6D5A-FC8A-517B-C1E3-E692B4A0E4DB}"/>
                    </a:ext>
                  </a:extLst>
                </p:cNvPr>
                <p:cNvPicPr/>
                <p:nvPr/>
              </p:nvPicPr>
              <p:blipFill>
                <a:blip r:embed="rId13"/>
                <a:stretch>
                  <a:fillRect/>
                </a:stretch>
              </p:blipFill>
              <p:spPr>
                <a:xfrm>
                  <a:off x="1715341" y="2188605"/>
                  <a:ext cx="1179720" cy="84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F19B1F04-47A3-FAF2-6B7E-0044061F71F5}"/>
                    </a:ext>
                  </a:extLst>
                </p14:cNvPr>
                <p14:cNvContentPartPr/>
                <p14:nvPr/>
              </p14:nvContentPartPr>
              <p14:xfrm>
                <a:off x="1887061" y="3028125"/>
                <a:ext cx="360" cy="360"/>
              </p14:xfrm>
            </p:contentPart>
          </mc:Choice>
          <mc:Fallback xmlns="">
            <p:pic>
              <p:nvPicPr>
                <p:cNvPr id="23" name="Ink 22">
                  <a:extLst>
                    <a:ext uri="{FF2B5EF4-FFF2-40B4-BE49-F238E27FC236}">
                      <a16:creationId xmlns:a16="http://schemas.microsoft.com/office/drawing/2014/main" id="{F19B1F04-47A3-FAF2-6B7E-0044061F71F5}"/>
                    </a:ext>
                  </a:extLst>
                </p:cNvPr>
                <p:cNvPicPr/>
                <p:nvPr/>
              </p:nvPicPr>
              <p:blipFill>
                <a:blip r:embed="rId15"/>
                <a:stretch>
                  <a:fillRect/>
                </a:stretch>
              </p:blipFill>
              <p:spPr>
                <a:xfrm>
                  <a:off x="1878421" y="30194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B819D1DC-326D-2C2A-F0E4-9C215E43B5C0}"/>
                    </a:ext>
                  </a:extLst>
                </p14:cNvPr>
                <p14:cNvContentPartPr/>
                <p14:nvPr/>
              </p14:nvContentPartPr>
              <p14:xfrm>
                <a:off x="1811461" y="2898885"/>
                <a:ext cx="193320" cy="104760"/>
              </p14:xfrm>
            </p:contentPart>
          </mc:Choice>
          <mc:Fallback xmlns="">
            <p:pic>
              <p:nvPicPr>
                <p:cNvPr id="25" name="Ink 24">
                  <a:extLst>
                    <a:ext uri="{FF2B5EF4-FFF2-40B4-BE49-F238E27FC236}">
                      <a16:creationId xmlns:a16="http://schemas.microsoft.com/office/drawing/2014/main" id="{B819D1DC-326D-2C2A-F0E4-9C215E43B5C0}"/>
                    </a:ext>
                  </a:extLst>
                </p:cNvPr>
                <p:cNvPicPr/>
                <p:nvPr/>
              </p:nvPicPr>
              <p:blipFill>
                <a:blip r:embed="rId17"/>
                <a:stretch>
                  <a:fillRect/>
                </a:stretch>
              </p:blipFill>
              <p:spPr>
                <a:xfrm>
                  <a:off x="1802461" y="2889885"/>
                  <a:ext cx="21096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35A5F46B-C666-9312-F84A-A88611A19693}"/>
                  </a:ext>
                </a:extLst>
              </p14:cNvPr>
              <p14:cNvContentPartPr/>
              <p14:nvPr/>
            </p14:nvContentPartPr>
            <p14:xfrm>
              <a:off x="1727581" y="2071965"/>
              <a:ext cx="284400" cy="59400"/>
            </p14:xfrm>
          </p:contentPart>
        </mc:Choice>
        <mc:Fallback xmlns="">
          <p:pic>
            <p:nvPicPr>
              <p:cNvPr id="29" name="Ink 28">
                <a:extLst>
                  <a:ext uri="{FF2B5EF4-FFF2-40B4-BE49-F238E27FC236}">
                    <a16:creationId xmlns:a16="http://schemas.microsoft.com/office/drawing/2014/main" id="{35A5F46B-C666-9312-F84A-A88611A19693}"/>
                  </a:ext>
                </a:extLst>
              </p:cNvPr>
              <p:cNvPicPr/>
              <p:nvPr/>
            </p:nvPicPr>
            <p:blipFill>
              <a:blip r:embed="rId19"/>
              <a:stretch>
                <a:fillRect/>
              </a:stretch>
            </p:blipFill>
            <p:spPr>
              <a:xfrm>
                <a:off x="1673941" y="1963965"/>
                <a:ext cx="392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16AB218E-BF60-1EA2-7D08-0D509C6CECFE}"/>
                  </a:ext>
                </a:extLst>
              </p14:cNvPr>
              <p14:cNvContentPartPr/>
              <p14:nvPr/>
            </p14:nvContentPartPr>
            <p14:xfrm>
              <a:off x="7398661" y="3447165"/>
              <a:ext cx="309960" cy="18000"/>
            </p14:xfrm>
          </p:contentPart>
        </mc:Choice>
        <mc:Fallback xmlns="">
          <p:pic>
            <p:nvPicPr>
              <p:cNvPr id="30" name="Ink 29">
                <a:extLst>
                  <a:ext uri="{FF2B5EF4-FFF2-40B4-BE49-F238E27FC236}">
                    <a16:creationId xmlns:a16="http://schemas.microsoft.com/office/drawing/2014/main" id="{16AB218E-BF60-1EA2-7D08-0D509C6CECFE}"/>
                  </a:ext>
                </a:extLst>
              </p:cNvPr>
              <p:cNvPicPr/>
              <p:nvPr/>
            </p:nvPicPr>
            <p:blipFill>
              <a:blip r:embed="rId21"/>
              <a:stretch>
                <a:fillRect/>
              </a:stretch>
            </p:blipFill>
            <p:spPr>
              <a:xfrm>
                <a:off x="7345021" y="3339525"/>
                <a:ext cx="417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0F357665-675A-E5E2-F688-58364AA5D278}"/>
                  </a:ext>
                </a:extLst>
              </p14:cNvPr>
              <p14:cNvContentPartPr/>
              <p14:nvPr/>
            </p14:nvContentPartPr>
            <p14:xfrm>
              <a:off x="2038261" y="2097165"/>
              <a:ext cx="402480" cy="17280"/>
            </p14:xfrm>
          </p:contentPart>
        </mc:Choice>
        <mc:Fallback xmlns="">
          <p:pic>
            <p:nvPicPr>
              <p:cNvPr id="31" name="Ink 30">
                <a:extLst>
                  <a:ext uri="{FF2B5EF4-FFF2-40B4-BE49-F238E27FC236}">
                    <a16:creationId xmlns:a16="http://schemas.microsoft.com/office/drawing/2014/main" id="{0F357665-675A-E5E2-F688-58364AA5D278}"/>
                  </a:ext>
                </a:extLst>
              </p:cNvPr>
              <p:cNvPicPr/>
              <p:nvPr/>
            </p:nvPicPr>
            <p:blipFill>
              <a:blip r:embed="rId23"/>
              <a:stretch>
                <a:fillRect/>
              </a:stretch>
            </p:blipFill>
            <p:spPr>
              <a:xfrm>
                <a:off x="1984621" y="1989165"/>
                <a:ext cx="510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A8D4ED87-DA4E-A028-D415-5B3CE2782C6A}"/>
                  </a:ext>
                </a:extLst>
              </p14:cNvPr>
              <p14:cNvContentPartPr/>
              <p14:nvPr/>
            </p14:nvContentPartPr>
            <p14:xfrm>
              <a:off x="4412101" y="3464445"/>
              <a:ext cx="341640" cy="16920"/>
            </p14:xfrm>
          </p:contentPart>
        </mc:Choice>
        <mc:Fallback xmlns="">
          <p:pic>
            <p:nvPicPr>
              <p:cNvPr id="32" name="Ink 31">
                <a:extLst>
                  <a:ext uri="{FF2B5EF4-FFF2-40B4-BE49-F238E27FC236}">
                    <a16:creationId xmlns:a16="http://schemas.microsoft.com/office/drawing/2014/main" id="{A8D4ED87-DA4E-A028-D415-5B3CE2782C6A}"/>
                  </a:ext>
                </a:extLst>
              </p:cNvPr>
              <p:cNvPicPr/>
              <p:nvPr/>
            </p:nvPicPr>
            <p:blipFill>
              <a:blip r:embed="rId25"/>
              <a:stretch>
                <a:fillRect/>
              </a:stretch>
            </p:blipFill>
            <p:spPr>
              <a:xfrm>
                <a:off x="4358101" y="3356445"/>
                <a:ext cx="449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745A6467-B679-0EC7-FBD6-AA3F0F047FDA}"/>
                  </a:ext>
                </a:extLst>
              </p14:cNvPr>
              <p14:cNvContentPartPr/>
              <p14:nvPr/>
            </p14:nvContentPartPr>
            <p14:xfrm>
              <a:off x="2407261" y="2088165"/>
              <a:ext cx="326880" cy="15840"/>
            </p14:xfrm>
          </p:contentPart>
        </mc:Choice>
        <mc:Fallback xmlns="">
          <p:pic>
            <p:nvPicPr>
              <p:cNvPr id="33" name="Ink 32">
                <a:extLst>
                  <a:ext uri="{FF2B5EF4-FFF2-40B4-BE49-F238E27FC236}">
                    <a16:creationId xmlns:a16="http://schemas.microsoft.com/office/drawing/2014/main" id="{745A6467-B679-0EC7-FBD6-AA3F0F047FDA}"/>
                  </a:ext>
                </a:extLst>
              </p:cNvPr>
              <p:cNvPicPr/>
              <p:nvPr/>
            </p:nvPicPr>
            <p:blipFill>
              <a:blip r:embed="rId27"/>
              <a:stretch>
                <a:fillRect/>
              </a:stretch>
            </p:blipFill>
            <p:spPr>
              <a:xfrm>
                <a:off x="2353621" y="1980525"/>
                <a:ext cx="4345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95C300C1-747F-82A1-2F9D-6C8EC37DAC47}"/>
                  </a:ext>
                </a:extLst>
              </p14:cNvPr>
              <p14:cNvContentPartPr/>
              <p14:nvPr/>
            </p14:nvContentPartPr>
            <p14:xfrm>
              <a:off x="5972341" y="3455805"/>
              <a:ext cx="406080" cy="9000"/>
            </p14:xfrm>
          </p:contentPart>
        </mc:Choice>
        <mc:Fallback xmlns="">
          <p:pic>
            <p:nvPicPr>
              <p:cNvPr id="34" name="Ink 33">
                <a:extLst>
                  <a:ext uri="{FF2B5EF4-FFF2-40B4-BE49-F238E27FC236}">
                    <a16:creationId xmlns:a16="http://schemas.microsoft.com/office/drawing/2014/main" id="{95C300C1-747F-82A1-2F9D-6C8EC37DAC47}"/>
                  </a:ext>
                </a:extLst>
              </p:cNvPr>
              <p:cNvPicPr/>
              <p:nvPr/>
            </p:nvPicPr>
            <p:blipFill>
              <a:blip r:embed="rId29"/>
              <a:stretch>
                <a:fillRect/>
              </a:stretch>
            </p:blipFill>
            <p:spPr>
              <a:xfrm>
                <a:off x="5918701" y="3348165"/>
                <a:ext cx="513720" cy="224640"/>
              </a:xfrm>
              <a:prstGeom prst="rect">
                <a:avLst/>
              </a:prstGeom>
            </p:spPr>
          </p:pic>
        </mc:Fallback>
      </mc:AlternateContent>
    </p:spTree>
    <p:extLst>
      <p:ext uri="{BB962C8B-B14F-4D97-AF65-F5344CB8AC3E}">
        <p14:creationId xmlns:p14="http://schemas.microsoft.com/office/powerpoint/2010/main" val="854318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768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t>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Tree>
    <p:extLst>
      <p:ext uri="{BB962C8B-B14F-4D97-AF65-F5344CB8AC3E}">
        <p14:creationId xmlns:p14="http://schemas.microsoft.com/office/powerpoint/2010/main" val="2355946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t>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Tree>
    <p:extLst>
      <p:ext uri="{BB962C8B-B14F-4D97-AF65-F5344CB8AC3E}">
        <p14:creationId xmlns:p14="http://schemas.microsoft.com/office/powerpoint/2010/main" val="967757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tx1"/>
                </a:solidFill>
              </a:rPr>
              <a:t>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Tree>
    <p:extLst>
      <p:ext uri="{BB962C8B-B14F-4D97-AF65-F5344CB8AC3E}">
        <p14:creationId xmlns:p14="http://schemas.microsoft.com/office/powerpoint/2010/main" val="1468968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Tree>
    <p:extLst>
      <p:ext uri="{BB962C8B-B14F-4D97-AF65-F5344CB8AC3E}">
        <p14:creationId xmlns:p14="http://schemas.microsoft.com/office/powerpoint/2010/main" val="2036716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Tree>
    <p:extLst>
      <p:ext uri="{BB962C8B-B14F-4D97-AF65-F5344CB8AC3E}">
        <p14:creationId xmlns:p14="http://schemas.microsoft.com/office/powerpoint/2010/main" val="20860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152400"/>
            <a:ext cx="4953000" cy="523220"/>
          </a:xfrm>
          <a:prstGeom prst="rect">
            <a:avLst/>
          </a:prstGeom>
          <a:noFill/>
        </p:spPr>
        <p:txBody>
          <a:bodyPr wrap="square" rtlCol="0">
            <a:spAutoFit/>
          </a:bodyPr>
          <a:lstStyle/>
          <a:p>
            <a:pPr algn="ctr"/>
            <a:r>
              <a:rPr lang="en-US" sz="2800" dirty="0"/>
              <a:t>Computer Systems Review</a:t>
            </a:r>
          </a:p>
        </p:txBody>
      </p:sp>
      <p:pic>
        <p:nvPicPr>
          <p:cNvPr id="11" name="Picture 10">
            <a:extLst>
              <a:ext uri="{FF2B5EF4-FFF2-40B4-BE49-F238E27FC236}">
                <a16:creationId xmlns:a16="http://schemas.microsoft.com/office/drawing/2014/main" id="{C4485F25-BBCB-A69A-D54A-CAE1EA14D068}"/>
              </a:ext>
            </a:extLst>
          </p:cNvPr>
          <p:cNvPicPr>
            <a:picLocks noChangeAspect="1"/>
          </p:cNvPicPr>
          <p:nvPr/>
        </p:nvPicPr>
        <p:blipFill>
          <a:blip r:embed="rId3"/>
          <a:stretch>
            <a:fillRect/>
          </a:stretch>
        </p:blipFill>
        <p:spPr>
          <a:xfrm>
            <a:off x="6400800" y="1828800"/>
            <a:ext cx="4579382" cy="2530919"/>
          </a:xfrm>
          <a:prstGeom prst="rect">
            <a:avLst/>
          </a:prstGeom>
        </p:spPr>
      </p:pic>
      <p:sp>
        <p:nvSpPr>
          <p:cNvPr id="12" name="TextBox 11">
            <a:extLst>
              <a:ext uri="{FF2B5EF4-FFF2-40B4-BE49-F238E27FC236}">
                <a16:creationId xmlns:a16="http://schemas.microsoft.com/office/drawing/2014/main" id="{61684C5C-F0F0-A5D8-6D0F-7F05A0D1AE3A}"/>
              </a:ext>
            </a:extLst>
          </p:cNvPr>
          <p:cNvSpPr txBox="1"/>
          <p:nvPr/>
        </p:nvSpPr>
        <p:spPr>
          <a:xfrm>
            <a:off x="533400" y="2494094"/>
            <a:ext cx="5799073" cy="1200329"/>
          </a:xfrm>
          <a:prstGeom prst="rect">
            <a:avLst/>
          </a:prstGeom>
          <a:noFill/>
        </p:spPr>
        <p:txBody>
          <a:bodyPr wrap="square" rtlCol="0">
            <a:spAutoFit/>
          </a:bodyPr>
          <a:lstStyle/>
          <a:p>
            <a:r>
              <a:rPr lang="en-US" sz="2400" dirty="0"/>
              <a:t>To understand the technical aspects of security, we must have a good understanding of how computers work</a:t>
            </a:r>
          </a:p>
        </p:txBody>
      </p:sp>
    </p:spTree>
    <p:extLst>
      <p:ext uri="{BB962C8B-B14F-4D97-AF65-F5344CB8AC3E}">
        <p14:creationId xmlns:p14="http://schemas.microsoft.com/office/powerpoint/2010/main" val="1854405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pic>
        <p:nvPicPr>
          <p:cNvPr id="13314" name="Picture 2" descr="Damn.... I kinda don't care restoration (2284x1768px) : r/MemeRestoration">
            <a:extLst>
              <a:ext uri="{FF2B5EF4-FFF2-40B4-BE49-F238E27FC236}">
                <a16:creationId xmlns:a16="http://schemas.microsoft.com/office/drawing/2014/main" id="{E66F9C24-6ABE-1D9C-1DE2-5D05004FDB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54310" y="4439676"/>
            <a:ext cx="2276443" cy="17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528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1" name="Right Brace 20">
            <a:extLst>
              <a:ext uri="{FF2B5EF4-FFF2-40B4-BE49-F238E27FC236}">
                <a16:creationId xmlns:a16="http://schemas.microsoft.com/office/drawing/2014/main" id="{D25BC4ED-B195-90CE-9CAB-194791968A06}"/>
              </a:ext>
            </a:extLst>
          </p:cNvPr>
          <p:cNvSpPr/>
          <p:nvPr/>
        </p:nvSpPr>
        <p:spPr>
          <a:xfrm rot="5400000">
            <a:off x="7758465" y="3589050"/>
            <a:ext cx="326938" cy="213287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8E0A184-4F65-E3FC-7289-80C0C207C9D6}"/>
              </a:ext>
            </a:extLst>
          </p:cNvPr>
          <p:cNvSpPr txBox="1"/>
          <p:nvPr/>
        </p:nvSpPr>
        <p:spPr>
          <a:xfrm>
            <a:off x="6397410" y="4864016"/>
            <a:ext cx="3159839" cy="369332"/>
          </a:xfrm>
          <a:prstGeom prst="rect">
            <a:avLst/>
          </a:prstGeom>
          <a:noFill/>
        </p:spPr>
        <p:txBody>
          <a:bodyPr wrap="none" rtlCol="0">
            <a:spAutoFit/>
          </a:bodyPr>
          <a:lstStyle/>
          <a:p>
            <a:r>
              <a:rPr lang="en-US" dirty="0"/>
              <a:t>$ denotes that it is a </a:t>
            </a:r>
            <a:r>
              <a:rPr lang="en-US" b="1" dirty="0"/>
              <a:t>register</a:t>
            </a: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Tree>
    <p:extLst>
      <p:ext uri="{BB962C8B-B14F-4D97-AF65-F5344CB8AC3E}">
        <p14:creationId xmlns:p14="http://schemas.microsoft.com/office/powerpoint/2010/main" val="4013604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1" name="Right Brace 20">
            <a:extLst>
              <a:ext uri="{FF2B5EF4-FFF2-40B4-BE49-F238E27FC236}">
                <a16:creationId xmlns:a16="http://schemas.microsoft.com/office/drawing/2014/main" id="{D25BC4ED-B195-90CE-9CAB-194791968A06}"/>
              </a:ext>
            </a:extLst>
          </p:cNvPr>
          <p:cNvSpPr/>
          <p:nvPr/>
        </p:nvSpPr>
        <p:spPr>
          <a:xfrm rot="5400000">
            <a:off x="7758465" y="3589050"/>
            <a:ext cx="326938" cy="213287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8E0A184-4F65-E3FC-7289-80C0C207C9D6}"/>
              </a:ext>
            </a:extLst>
          </p:cNvPr>
          <p:cNvSpPr txBox="1"/>
          <p:nvPr/>
        </p:nvSpPr>
        <p:spPr>
          <a:xfrm>
            <a:off x="6397410" y="4864016"/>
            <a:ext cx="3159839" cy="369332"/>
          </a:xfrm>
          <a:prstGeom prst="rect">
            <a:avLst/>
          </a:prstGeom>
          <a:noFill/>
        </p:spPr>
        <p:txBody>
          <a:bodyPr wrap="none" rtlCol="0">
            <a:spAutoFit/>
          </a:bodyPr>
          <a:lstStyle/>
          <a:p>
            <a:r>
              <a:rPr lang="en-US" dirty="0"/>
              <a:t>$ denotes that it is a </a:t>
            </a:r>
            <a:r>
              <a:rPr lang="en-US" b="1" dirty="0"/>
              <a:t>register</a:t>
            </a: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pic>
        <p:nvPicPr>
          <p:cNvPr id="14338" name="Picture 2" descr="Guide to x86 Assembly">
            <a:extLst>
              <a:ext uri="{FF2B5EF4-FFF2-40B4-BE49-F238E27FC236}">
                <a16:creationId xmlns:a16="http://schemas.microsoft.com/office/drawing/2014/main" id="{4F29C811-988C-CFBA-AD0B-8079303D1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168" y="511845"/>
            <a:ext cx="7196360" cy="539727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66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867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033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452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pic>
        <p:nvPicPr>
          <p:cNvPr id="16386" name="Picture 2" descr="Mr. Electric (The Iron Giant) | The Parody Wiki | Fandom">
            <a:extLst>
              <a:ext uri="{FF2B5EF4-FFF2-40B4-BE49-F238E27FC236}">
                <a16:creationId xmlns:a16="http://schemas.microsoft.com/office/drawing/2014/main" id="{0FBE01AB-0349-CA86-EA16-EE7F4EFE4E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8570" y="2780296"/>
            <a:ext cx="4057519" cy="252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85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80">
                                          <p:stCondLst>
                                            <p:cond delay="0"/>
                                          </p:stCondLst>
                                        </p:cTn>
                                        <p:tgtEl>
                                          <p:spTgt spid="40"/>
                                        </p:tgtEl>
                                      </p:cBhvr>
                                    </p:animEffect>
                                    <p:anim calcmode="lin" valueType="num">
                                      <p:cBhvr>
                                        <p:cTn id="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3" dur="26">
                                          <p:stCondLst>
                                            <p:cond delay="650"/>
                                          </p:stCondLst>
                                        </p:cTn>
                                        <p:tgtEl>
                                          <p:spTgt spid="40"/>
                                        </p:tgtEl>
                                      </p:cBhvr>
                                      <p:to x="100000" y="60000"/>
                                    </p:animScale>
                                    <p:animScale>
                                      <p:cBhvr>
                                        <p:cTn id="14" dur="166" decel="50000">
                                          <p:stCondLst>
                                            <p:cond delay="676"/>
                                          </p:stCondLst>
                                        </p:cTn>
                                        <p:tgtEl>
                                          <p:spTgt spid="40"/>
                                        </p:tgtEl>
                                      </p:cBhvr>
                                      <p:to x="100000" y="100000"/>
                                    </p:animScale>
                                    <p:animScale>
                                      <p:cBhvr>
                                        <p:cTn id="15" dur="26">
                                          <p:stCondLst>
                                            <p:cond delay="1312"/>
                                          </p:stCondLst>
                                        </p:cTn>
                                        <p:tgtEl>
                                          <p:spTgt spid="40"/>
                                        </p:tgtEl>
                                      </p:cBhvr>
                                      <p:to x="100000" y="80000"/>
                                    </p:animScale>
                                    <p:animScale>
                                      <p:cBhvr>
                                        <p:cTn id="16" dur="166" decel="50000">
                                          <p:stCondLst>
                                            <p:cond delay="1338"/>
                                          </p:stCondLst>
                                        </p:cTn>
                                        <p:tgtEl>
                                          <p:spTgt spid="40"/>
                                        </p:tgtEl>
                                      </p:cBhvr>
                                      <p:to x="100000" y="100000"/>
                                    </p:animScale>
                                    <p:animScale>
                                      <p:cBhvr>
                                        <p:cTn id="17" dur="26">
                                          <p:stCondLst>
                                            <p:cond delay="1642"/>
                                          </p:stCondLst>
                                        </p:cTn>
                                        <p:tgtEl>
                                          <p:spTgt spid="40"/>
                                        </p:tgtEl>
                                      </p:cBhvr>
                                      <p:to x="100000" y="90000"/>
                                    </p:animScale>
                                    <p:animScale>
                                      <p:cBhvr>
                                        <p:cTn id="18" dur="166" decel="50000">
                                          <p:stCondLst>
                                            <p:cond delay="1668"/>
                                          </p:stCondLst>
                                        </p:cTn>
                                        <p:tgtEl>
                                          <p:spTgt spid="40"/>
                                        </p:tgtEl>
                                      </p:cBhvr>
                                      <p:to x="100000" y="100000"/>
                                    </p:animScale>
                                    <p:animScale>
                                      <p:cBhvr>
                                        <p:cTn id="19" dur="26">
                                          <p:stCondLst>
                                            <p:cond delay="1808"/>
                                          </p:stCondLst>
                                        </p:cTn>
                                        <p:tgtEl>
                                          <p:spTgt spid="40"/>
                                        </p:tgtEl>
                                      </p:cBhvr>
                                      <p:to x="100000" y="95000"/>
                                    </p:animScale>
                                    <p:animScale>
                                      <p:cBhvr>
                                        <p:cTn id="20" dur="166" decel="50000">
                                          <p:stCondLst>
                                            <p:cond delay="1834"/>
                                          </p:stCondLst>
                                        </p:cTn>
                                        <p:tgtEl>
                                          <p:spTgt spid="4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6386"/>
                                        </p:tgtEl>
                                        <p:attrNameLst>
                                          <p:attrName>style.visibility</p:attrName>
                                        </p:attrNameLst>
                                      </p:cBhvr>
                                      <p:to>
                                        <p:strVal val="visible"/>
                                      </p:to>
                                    </p:set>
                                    <p:anim calcmode="lin" valueType="num">
                                      <p:cBhvr>
                                        <p:cTn id="25" dur="1000" fill="hold"/>
                                        <p:tgtEl>
                                          <p:spTgt spid="16386"/>
                                        </p:tgtEl>
                                        <p:attrNameLst>
                                          <p:attrName>ppt_w</p:attrName>
                                        </p:attrNameLst>
                                      </p:cBhvr>
                                      <p:tavLst>
                                        <p:tav tm="0">
                                          <p:val>
                                            <p:fltVal val="0"/>
                                          </p:val>
                                        </p:tav>
                                        <p:tav tm="100000">
                                          <p:val>
                                            <p:strVal val="#ppt_w"/>
                                          </p:val>
                                        </p:tav>
                                      </p:tavLst>
                                    </p:anim>
                                    <p:anim calcmode="lin" valueType="num">
                                      <p:cBhvr>
                                        <p:cTn id="26" dur="1000" fill="hold"/>
                                        <p:tgtEl>
                                          <p:spTgt spid="16386"/>
                                        </p:tgtEl>
                                        <p:attrNameLst>
                                          <p:attrName>ppt_h</p:attrName>
                                        </p:attrNameLst>
                                      </p:cBhvr>
                                      <p:tavLst>
                                        <p:tav tm="0">
                                          <p:val>
                                            <p:fltVal val="0"/>
                                          </p:val>
                                        </p:tav>
                                        <p:tav tm="100000">
                                          <p:val>
                                            <p:strVal val="#ppt_h"/>
                                          </p:val>
                                        </p:tav>
                                      </p:tavLst>
                                    </p:anim>
                                    <p:anim calcmode="lin" valueType="num">
                                      <p:cBhvr>
                                        <p:cTn id="27" dur="1000" fill="hold"/>
                                        <p:tgtEl>
                                          <p:spTgt spid="16386"/>
                                        </p:tgtEl>
                                        <p:attrNameLst>
                                          <p:attrName>style.rotation</p:attrName>
                                        </p:attrNameLst>
                                      </p:cBhvr>
                                      <p:tavLst>
                                        <p:tav tm="0">
                                          <p:val>
                                            <p:fltVal val="90"/>
                                          </p:val>
                                        </p:tav>
                                        <p:tav tm="100000">
                                          <p:val>
                                            <p:fltVal val="0"/>
                                          </p:val>
                                        </p:tav>
                                      </p:tavLst>
                                    </p:anim>
                                    <p:animEffect transition="in" filter="fade">
                                      <p:cBhvr>
                                        <p:cTn id="28" dur="1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pic>
        <p:nvPicPr>
          <p:cNvPr id="17410" name="Picture 2" descr="Arithmetic logic unit - Wikipedia">
            <a:extLst>
              <a:ext uri="{FF2B5EF4-FFF2-40B4-BE49-F238E27FC236}">
                <a16:creationId xmlns:a16="http://schemas.microsoft.com/office/drawing/2014/main" id="{71CC0621-D38F-AE60-741C-A972511B5C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1815" y="3951006"/>
            <a:ext cx="1906930" cy="105357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OR logic - Wikipedia">
            <a:extLst>
              <a:ext uri="{FF2B5EF4-FFF2-40B4-BE49-F238E27FC236}">
                <a16:creationId xmlns:a16="http://schemas.microsoft.com/office/drawing/2014/main" id="{3A7B0E06-A65C-5F3E-75D4-718449AAAF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5700" y="3405166"/>
            <a:ext cx="2151561" cy="89558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PN Transistor: Application and Circuit Working Principles">
            <a:extLst>
              <a:ext uri="{FF2B5EF4-FFF2-40B4-BE49-F238E27FC236}">
                <a16:creationId xmlns:a16="http://schemas.microsoft.com/office/drawing/2014/main" id="{6745DF39-35D2-128A-76CD-248F6D1EB0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5730" y="4512303"/>
            <a:ext cx="1125393" cy="106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268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pic>
        <p:nvPicPr>
          <p:cNvPr id="18434" name="Picture 2" descr="microprocessor - Map processor to circuit diagram - Electrical Engineering  Stack Exchange">
            <a:extLst>
              <a:ext uri="{FF2B5EF4-FFF2-40B4-BE49-F238E27FC236}">
                <a16:creationId xmlns:a16="http://schemas.microsoft.com/office/drawing/2014/main" id="{F4468CF5-1D8A-7351-C7E5-944928511E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19" y="222622"/>
            <a:ext cx="8258472" cy="612158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501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sp>
        <p:nvSpPr>
          <p:cNvPr id="39" name="TextBox 38">
            <a:extLst>
              <a:ext uri="{FF2B5EF4-FFF2-40B4-BE49-F238E27FC236}">
                <a16:creationId xmlns:a16="http://schemas.microsoft.com/office/drawing/2014/main" id="{62123A86-3ABA-0D18-1796-9BD576FF741F}"/>
              </a:ext>
            </a:extLst>
          </p:cNvPr>
          <p:cNvSpPr txBox="1"/>
          <p:nvPr/>
        </p:nvSpPr>
        <p:spPr>
          <a:xfrm>
            <a:off x="5709988" y="3898430"/>
            <a:ext cx="4780272" cy="954107"/>
          </a:xfrm>
          <a:prstGeom prst="rect">
            <a:avLst/>
          </a:prstGeom>
          <a:noFill/>
        </p:spPr>
        <p:txBody>
          <a:bodyPr wrap="square" rtlCol="0">
            <a:spAutoFit/>
          </a:bodyPr>
          <a:lstStyle/>
          <a:p>
            <a:r>
              <a:rPr lang="en-US" sz="2800" i="1" dirty="0"/>
              <a:t>Everything is just </a:t>
            </a:r>
            <a:r>
              <a:rPr lang="en-US" sz="2800" b="1" i="1" dirty="0"/>
              <a:t>electricity on</a:t>
            </a:r>
            <a:r>
              <a:rPr lang="en-US" sz="2800" i="1" dirty="0"/>
              <a:t> or </a:t>
            </a:r>
            <a:r>
              <a:rPr lang="en-US" sz="2800" b="1" i="1" dirty="0"/>
              <a:t>electricity off</a:t>
            </a:r>
          </a:p>
        </p:txBody>
      </p:sp>
    </p:spTree>
    <p:extLst>
      <p:ext uri="{BB962C8B-B14F-4D97-AF65-F5344CB8AC3E}">
        <p14:creationId xmlns:p14="http://schemas.microsoft.com/office/powerpoint/2010/main" val="162514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3429000" y="2438400"/>
            <a:ext cx="4876800" cy="3200988"/>
          </a:xfrm>
          <a:prstGeom prst="rect">
            <a:avLst/>
          </a:prstGeom>
        </p:spPr>
      </p:pic>
    </p:spTree>
    <p:extLst>
      <p:ext uri="{BB962C8B-B14F-4D97-AF65-F5344CB8AC3E}">
        <p14:creationId xmlns:p14="http://schemas.microsoft.com/office/powerpoint/2010/main" val="411840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spTree>
    <p:extLst>
      <p:ext uri="{BB962C8B-B14F-4D97-AF65-F5344CB8AC3E}">
        <p14:creationId xmlns:p14="http://schemas.microsoft.com/office/powerpoint/2010/main" val="2948165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pic>
        <p:nvPicPr>
          <p:cNvPr id="13" name="Picture 12">
            <a:extLst>
              <a:ext uri="{FF2B5EF4-FFF2-40B4-BE49-F238E27FC236}">
                <a16:creationId xmlns:a16="http://schemas.microsoft.com/office/drawing/2014/main" id="{1C93FC07-70B8-F463-E8CD-FEA09A4BD9F1}"/>
              </a:ext>
            </a:extLst>
          </p:cNvPr>
          <p:cNvPicPr>
            <a:picLocks noChangeAspect="1"/>
          </p:cNvPicPr>
          <p:nvPr/>
        </p:nvPicPr>
        <p:blipFill>
          <a:blip r:embed="rId5"/>
          <a:stretch>
            <a:fillRect/>
          </a:stretch>
        </p:blipFill>
        <p:spPr>
          <a:xfrm>
            <a:off x="6248400" y="2788232"/>
            <a:ext cx="5368637" cy="3222802"/>
          </a:xfrm>
          <a:prstGeom prst="rect">
            <a:avLst/>
          </a:prstGeom>
        </p:spPr>
      </p:pic>
    </p:spTree>
    <p:extLst>
      <p:ext uri="{BB962C8B-B14F-4D97-AF65-F5344CB8AC3E}">
        <p14:creationId xmlns:p14="http://schemas.microsoft.com/office/powerpoint/2010/main" val="1209238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pic>
        <p:nvPicPr>
          <p:cNvPr id="13" name="Picture 12">
            <a:extLst>
              <a:ext uri="{FF2B5EF4-FFF2-40B4-BE49-F238E27FC236}">
                <a16:creationId xmlns:a16="http://schemas.microsoft.com/office/drawing/2014/main" id="{1C93FC07-70B8-F463-E8CD-FEA09A4BD9F1}"/>
              </a:ext>
            </a:extLst>
          </p:cNvPr>
          <p:cNvPicPr>
            <a:picLocks noChangeAspect="1"/>
          </p:cNvPicPr>
          <p:nvPr/>
        </p:nvPicPr>
        <p:blipFill>
          <a:blip r:embed="rId5"/>
          <a:stretch>
            <a:fillRect/>
          </a:stretch>
        </p:blipFill>
        <p:spPr>
          <a:xfrm>
            <a:off x="6248400" y="2788232"/>
            <a:ext cx="5368637" cy="3222802"/>
          </a:xfrm>
          <a:prstGeom prst="rect">
            <a:avLst/>
          </a:prstGeom>
        </p:spPr>
      </p:pic>
      <p:pic>
        <p:nvPicPr>
          <p:cNvPr id="10242" name="Picture 2" descr="Who needs a case when you got string? : r/pcmasterrace">
            <a:extLst>
              <a:ext uri="{FF2B5EF4-FFF2-40B4-BE49-F238E27FC236}">
                <a16:creationId xmlns:a16="http://schemas.microsoft.com/office/drawing/2014/main" id="{BCD1F069-7551-C24F-33F2-D0BC67FA8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77" y="145569"/>
            <a:ext cx="4484212" cy="597341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hitpostBot 5000">
            <a:extLst>
              <a:ext uri="{FF2B5EF4-FFF2-40B4-BE49-F238E27FC236}">
                <a16:creationId xmlns:a16="http://schemas.microsoft.com/office/drawing/2014/main" id="{DDFB1174-C7A2-3C71-D765-424F4F0A9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1561" y="292523"/>
            <a:ext cx="7081839" cy="567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80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61AC2B40-D4F7-ED4D-F714-FFBEE717D3C6}"/>
              </a:ext>
            </a:extLst>
          </p:cNvPr>
          <p:cNvSpPr/>
          <p:nvPr/>
        </p:nvSpPr>
        <p:spPr>
          <a:xfrm>
            <a:off x="7407622" y="1899348"/>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6950422" y="1828800"/>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7944212" y="1445756"/>
            <a:ext cx="1441420" cy="369332"/>
          </a:xfrm>
          <a:prstGeom prst="rect">
            <a:avLst/>
          </a:prstGeom>
          <a:noFill/>
        </p:spPr>
        <p:txBody>
          <a:bodyPr wrap="none" rtlCol="0">
            <a:spAutoFit/>
          </a:bodyPr>
          <a:lstStyle/>
          <a:p>
            <a:r>
              <a:rPr lang="en-US" dirty="0"/>
              <a:t>Scratch Pad</a:t>
            </a:r>
          </a:p>
        </p:txBody>
      </p:sp>
    </p:spTree>
    <p:extLst>
      <p:ext uri="{BB962C8B-B14F-4D97-AF65-F5344CB8AC3E}">
        <p14:creationId xmlns:p14="http://schemas.microsoft.com/office/powerpoint/2010/main" val="916175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graphicFrame>
        <p:nvGraphicFramePr>
          <p:cNvPr id="2" name="Table 6">
            <a:extLst>
              <a:ext uri="{FF2B5EF4-FFF2-40B4-BE49-F238E27FC236}">
                <a16:creationId xmlns:a16="http://schemas.microsoft.com/office/drawing/2014/main" id="{66DBD052-A4FC-089F-3478-51E78E793B7E}"/>
              </a:ext>
            </a:extLst>
          </p:cNvPr>
          <p:cNvGraphicFramePr>
            <a:graphicFrameLocks noGrp="1"/>
          </p:cNvGraphicFramePr>
          <p:nvPr>
            <p:extLst>
              <p:ext uri="{D42A27DB-BD31-4B8C-83A1-F6EECF244321}">
                <p14:modId xmlns:p14="http://schemas.microsoft.com/office/powerpoint/2010/main" val="1773594434"/>
              </p:ext>
            </p:extLst>
          </p:nvPr>
        </p:nvGraphicFramePr>
        <p:xfrm>
          <a:off x="1374790" y="4038600"/>
          <a:ext cx="1244599" cy="2011680"/>
        </p:xfrm>
        <a:graphic>
          <a:graphicData uri="http://schemas.openxmlformats.org/drawingml/2006/table">
            <a:tbl>
              <a:tblPr firstRow="1" bandRow="1">
                <a:tableStyleId>{5C22544A-7EE6-4342-B048-85BDC9FD1C3A}</a:tableStyleId>
              </a:tblPr>
              <a:tblGrid>
                <a:gridCol w="1244599">
                  <a:extLst>
                    <a:ext uri="{9D8B030D-6E8A-4147-A177-3AD203B41FA5}">
                      <a16:colId xmlns:a16="http://schemas.microsoft.com/office/drawing/2014/main" val="1167805655"/>
                    </a:ext>
                  </a:extLst>
                </a:gridCol>
              </a:tblGrid>
              <a:tr h="171662">
                <a:tc>
                  <a:txBody>
                    <a:bodyPr/>
                    <a:lstStyle/>
                    <a:p>
                      <a:endParaRPr lang="en-US" sz="1050" dirty="0"/>
                    </a:p>
                  </a:txBody>
                  <a:tcPr/>
                </a:tc>
                <a:extLst>
                  <a:ext uri="{0D108BD9-81ED-4DB2-BD59-A6C34878D82A}">
                    <a16:rowId xmlns:a16="http://schemas.microsoft.com/office/drawing/2014/main" val="182632374"/>
                  </a:ext>
                </a:extLst>
              </a:tr>
              <a:tr h="171662">
                <a:tc>
                  <a:txBody>
                    <a:bodyPr/>
                    <a:lstStyle/>
                    <a:p>
                      <a:r>
                        <a:rPr lang="en-US" sz="1050" dirty="0"/>
                        <a:t>Instruction1</a:t>
                      </a:r>
                    </a:p>
                  </a:txBody>
                  <a:tcPr/>
                </a:tc>
                <a:extLst>
                  <a:ext uri="{0D108BD9-81ED-4DB2-BD59-A6C34878D82A}">
                    <a16:rowId xmlns:a16="http://schemas.microsoft.com/office/drawing/2014/main" val="3733919732"/>
                  </a:ext>
                </a:extLst>
              </a:tr>
              <a:tr h="171662">
                <a:tc>
                  <a:txBody>
                    <a:bodyPr/>
                    <a:lstStyle/>
                    <a:p>
                      <a:r>
                        <a:rPr lang="en-US" sz="1050" dirty="0"/>
                        <a:t>Instruction2</a:t>
                      </a:r>
                    </a:p>
                  </a:txBody>
                  <a:tcPr/>
                </a:tc>
                <a:extLst>
                  <a:ext uri="{0D108BD9-81ED-4DB2-BD59-A6C34878D82A}">
                    <a16:rowId xmlns:a16="http://schemas.microsoft.com/office/drawing/2014/main" val="2740934854"/>
                  </a:ext>
                </a:extLst>
              </a:tr>
              <a:tr h="171662">
                <a:tc>
                  <a:txBody>
                    <a:bodyPr/>
                    <a:lstStyle/>
                    <a:p>
                      <a:r>
                        <a:rPr lang="en-US" sz="1050" dirty="0"/>
                        <a:t>Instruction3</a:t>
                      </a:r>
                    </a:p>
                  </a:txBody>
                  <a:tcPr/>
                </a:tc>
                <a:extLst>
                  <a:ext uri="{0D108BD9-81ED-4DB2-BD59-A6C34878D82A}">
                    <a16:rowId xmlns:a16="http://schemas.microsoft.com/office/drawing/2014/main" val="2068595936"/>
                  </a:ext>
                </a:extLst>
              </a:tr>
              <a:tr h="171662">
                <a:tc>
                  <a:txBody>
                    <a:bodyPr/>
                    <a:lstStyle/>
                    <a:p>
                      <a:r>
                        <a:rPr lang="en-US" sz="1050" dirty="0"/>
                        <a:t>Instruction4</a:t>
                      </a:r>
                    </a:p>
                  </a:txBody>
                  <a:tcPr/>
                </a:tc>
                <a:extLst>
                  <a:ext uri="{0D108BD9-81ED-4DB2-BD59-A6C34878D82A}">
                    <a16:rowId xmlns:a16="http://schemas.microsoft.com/office/drawing/2014/main" val="2622042931"/>
                  </a:ext>
                </a:extLst>
              </a:tr>
              <a:tr h="171662">
                <a:tc>
                  <a:txBody>
                    <a:bodyPr/>
                    <a:lstStyle/>
                    <a:p>
                      <a:r>
                        <a:rPr lang="en-US" sz="1050" dirty="0"/>
                        <a:t>..</a:t>
                      </a:r>
                    </a:p>
                  </a:txBody>
                  <a:tcPr/>
                </a:tc>
                <a:extLst>
                  <a:ext uri="{0D108BD9-81ED-4DB2-BD59-A6C34878D82A}">
                    <a16:rowId xmlns:a16="http://schemas.microsoft.com/office/drawing/2014/main" val="1595747612"/>
                  </a:ext>
                </a:extLst>
              </a:tr>
              <a:tr h="171662">
                <a:tc>
                  <a:txBody>
                    <a:bodyPr/>
                    <a:lstStyle/>
                    <a:p>
                      <a:r>
                        <a:rPr lang="en-US" sz="1050" dirty="0"/>
                        <a:t>..</a:t>
                      </a:r>
                    </a:p>
                  </a:txBody>
                  <a:tcPr/>
                </a:tc>
                <a:extLst>
                  <a:ext uri="{0D108BD9-81ED-4DB2-BD59-A6C34878D82A}">
                    <a16:rowId xmlns:a16="http://schemas.microsoft.com/office/drawing/2014/main" val="1408310394"/>
                  </a:ext>
                </a:extLst>
              </a:tr>
              <a:tr h="171662">
                <a:tc>
                  <a:txBody>
                    <a:bodyPr/>
                    <a:lstStyle/>
                    <a:p>
                      <a:r>
                        <a:rPr lang="en-US" sz="1050" dirty="0"/>
                        <a:t>…</a:t>
                      </a:r>
                    </a:p>
                  </a:txBody>
                  <a:tcPr/>
                </a:tc>
                <a:extLst>
                  <a:ext uri="{0D108BD9-81ED-4DB2-BD59-A6C34878D82A}">
                    <a16:rowId xmlns:a16="http://schemas.microsoft.com/office/drawing/2014/main" val="1524654444"/>
                  </a:ext>
                </a:extLst>
              </a:tr>
            </a:tbl>
          </a:graphicData>
        </a:graphic>
      </p:graphicFrame>
    </p:spTree>
    <p:extLst>
      <p:ext uri="{BB962C8B-B14F-4D97-AF65-F5344CB8AC3E}">
        <p14:creationId xmlns:p14="http://schemas.microsoft.com/office/powerpoint/2010/main" val="3296505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Tree>
    <p:extLst>
      <p:ext uri="{BB962C8B-B14F-4D97-AF65-F5344CB8AC3E}">
        <p14:creationId xmlns:p14="http://schemas.microsoft.com/office/powerpoint/2010/main" val="1375085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
        <p:nvSpPr>
          <p:cNvPr id="7" name="TextBox 6">
            <a:extLst>
              <a:ext uri="{FF2B5EF4-FFF2-40B4-BE49-F238E27FC236}">
                <a16:creationId xmlns:a16="http://schemas.microsoft.com/office/drawing/2014/main" id="{0E6BD5BB-D1AA-7BDC-0B9E-F541FEE665E2}"/>
              </a:ext>
            </a:extLst>
          </p:cNvPr>
          <p:cNvSpPr txBox="1"/>
          <p:nvPr/>
        </p:nvSpPr>
        <p:spPr>
          <a:xfrm>
            <a:off x="6400800" y="3539880"/>
            <a:ext cx="1864613" cy="369332"/>
          </a:xfrm>
          <a:prstGeom prst="rect">
            <a:avLst/>
          </a:prstGeom>
          <a:noFill/>
        </p:spPr>
        <p:txBody>
          <a:bodyPr wrap="none" rtlCol="0">
            <a:spAutoFit/>
          </a:bodyPr>
          <a:lstStyle/>
          <a:p>
            <a:r>
              <a:rPr lang="en-US" dirty="0"/>
              <a:t>Permanently?!?!</a:t>
            </a:r>
          </a:p>
        </p:txBody>
      </p:sp>
    </p:spTree>
    <p:extLst>
      <p:ext uri="{BB962C8B-B14F-4D97-AF65-F5344CB8AC3E}">
        <p14:creationId xmlns:p14="http://schemas.microsoft.com/office/powerpoint/2010/main" val="2651277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
        <p:nvSpPr>
          <p:cNvPr id="7" name="TextBox 6">
            <a:extLst>
              <a:ext uri="{FF2B5EF4-FFF2-40B4-BE49-F238E27FC236}">
                <a16:creationId xmlns:a16="http://schemas.microsoft.com/office/drawing/2014/main" id="{0E6BD5BB-D1AA-7BDC-0B9E-F541FEE665E2}"/>
              </a:ext>
            </a:extLst>
          </p:cNvPr>
          <p:cNvSpPr txBox="1"/>
          <p:nvPr/>
        </p:nvSpPr>
        <p:spPr>
          <a:xfrm>
            <a:off x="6248400" y="3262881"/>
            <a:ext cx="2672526" cy="369332"/>
          </a:xfrm>
          <a:prstGeom prst="rect">
            <a:avLst/>
          </a:prstGeom>
          <a:noFill/>
        </p:spPr>
        <p:txBody>
          <a:bodyPr wrap="none" rtlCol="0">
            <a:spAutoFit/>
          </a:bodyPr>
          <a:lstStyle/>
          <a:p>
            <a:r>
              <a:rPr lang="en-US" dirty="0"/>
              <a:t>Main memory is </a:t>
            </a:r>
            <a:r>
              <a:rPr lang="en-US" b="1" dirty="0"/>
              <a:t>volatile</a:t>
            </a:r>
            <a:endParaRPr lang="en-US" dirty="0"/>
          </a:p>
        </p:txBody>
      </p:sp>
      <p:sp>
        <p:nvSpPr>
          <p:cNvPr id="9" name="TextBox 8">
            <a:extLst>
              <a:ext uri="{FF2B5EF4-FFF2-40B4-BE49-F238E27FC236}">
                <a16:creationId xmlns:a16="http://schemas.microsoft.com/office/drawing/2014/main" id="{7BB32265-1078-18A3-0F48-CDF6EDADD849}"/>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spTree>
    <p:extLst>
      <p:ext uri="{BB962C8B-B14F-4D97-AF65-F5344CB8AC3E}">
        <p14:creationId xmlns:p14="http://schemas.microsoft.com/office/powerpoint/2010/main" val="861257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Tree>
    <p:extLst>
      <p:ext uri="{BB962C8B-B14F-4D97-AF65-F5344CB8AC3E}">
        <p14:creationId xmlns:p14="http://schemas.microsoft.com/office/powerpoint/2010/main" val="114553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628923" y="1698816"/>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58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4191000" y="4151531"/>
            <a:ext cx="3251499" cy="2134188"/>
          </a:xfrm>
          <a:prstGeom prst="rect">
            <a:avLst/>
          </a:prstGeom>
        </p:spPr>
      </p:pic>
      <p:sp>
        <p:nvSpPr>
          <p:cNvPr id="2" name="TextBox 1">
            <a:extLst>
              <a:ext uri="{FF2B5EF4-FFF2-40B4-BE49-F238E27FC236}">
                <a16:creationId xmlns:a16="http://schemas.microsoft.com/office/drawing/2014/main" id="{1DAD2AE5-F49F-447E-71E7-DF78801109AD}"/>
              </a:ext>
            </a:extLst>
          </p:cNvPr>
          <p:cNvSpPr txBox="1"/>
          <p:nvPr/>
        </p:nvSpPr>
        <p:spPr>
          <a:xfrm>
            <a:off x="3581400" y="3048000"/>
            <a:ext cx="4136069" cy="461665"/>
          </a:xfrm>
          <a:prstGeom prst="rect">
            <a:avLst/>
          </a:prstGeom>
          <a:noFill/>
        </p:spPr>
        <p:txBody>
          <a:bodyPr wrap="none" rtlCol="0">
            <a:spAutoFit/>
          </a:bodyPr>
          <a:lstStyle/>
          <a:p>
            <a:r>
              <a:rPr lang="en-US" sz="2400" dirty="0"/>
              <a:t>A magical box that does stuff</a:t>
            </a:r>
          </a:p>
        </p:txBody>
      </p:sp>
      <p:pic>
        <p:nvPicPr>
          <p:cNvPr id="2052" name="Picture 4" descr="Ian McKellen wants to play Gandalf in Amazon 'Rings' series - CNET">
            <a:extLst>
              <a:ext uri="{FF2B5EF4-FFF2-40B4-BE49-F238E27FC236}">
                <a16:creationId xmlns:a16="http://schemas.microsoft.com/office/drawing/2014/main" id="{3DF089D5-C3B1-6031-B53B-08BE0F6D96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2476" y="2361906"/>
            <a:ext cx="2134188" cy="21341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is cute and adorable leprechaun clip art is great for use on your Irish  projects, St. Des… | St patricks day pictures, St patricks day clipart,  Leprechaun clipart">
            <a:extLst>
              <a:ext uri="{FF2B5EF4-FFF2-40B4-BE49-F238E27FC236}">
                <a16:creationId xmlns:a16="http://schemas.microsoft.com/office/drawing/2014/main" id="{7AF0107E-FA24-3E44-5F46-5EBFB39DFA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692" y="2280920"/>
            <a:ext cx="2021548" cy="21958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icorn Images | Free Vectors, Stock Photos &amp; PSD">
            <a:extLst>
              <a:ext uri="{FF2B5EF4-FFF2-40B4-BE49-F238E27FC236}">
                <a16:creationId xmlns:a16="http://schemas.microsoft.com/office/drawing/2014/main" id="{E593887B-887A-A764-8473-E6B3B51ED0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4800" y="454665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leven (Stranger Things) - Wikipedia">
            <a:extLst>
              <a:ext uri="{FF2B5EF4-FFF2-40B4-BE49-F238E27FC236}">
                <a16:creationId xmlns:a16="http://schemas.microsoft.com/office/drawing/2014/main" id="{0EE1DE14-9200-DC15-F106-D879B69049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6977" y="4192152"/>
            <a:ext cx="1609031" cy="209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802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400800" y="2362200"/>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My CPU when the L1 cache misses : r/hardwarememes">
            <a:extLst>
              <a:ext uri="{FF2B5EF4-FFF2-40B4-BE49-F238E27FC236}">
                <a16:creationId xmlns:a16="http://schemas.microsoft.com/office/drawing/2014/main" id="{26AEB574-879E-8EE4-1972-8D67B8BC0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72503"/>
            <a:ext cx="5981859" cy="490912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88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172200" y="2954404"/>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3" name="Arrow: Right 12">
            <a:extLst>
              <a:ext uri="{FF2B5EF4-FFF2-40B4-BE49-F238E27FC236}">
                <a16:creationId xmlns:a16="http://schemas.microsoft.com/office/drawing/2014/main" id="{ADB48B70-D284-7F82-ABE5-7BA91B813AF5}"/>
              </a:ext>
            </a:extLst>
          </p:cNvPr>
          <p:cNvSpPr/>
          <p:nvPr/>
        </p:nvSpPr>
        <p:spPr>
          <a:xfrm rot="11949328">
            <a:off x="3531433" y="2488751"/>
            <a:ext cx="2563036"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What is RAM (Random-Access Memory)?">
            <a:extLst>
              <a:ext uri="{FF2B5EF4-FFF2-40B4-BE49-F238E27FC236}">
                <a16:creationId xmlns:a16="http://schemas.microsoft.com/office/drawing/2014/main" id="{EECBB03F-A4FC-C926-307E-425901D0C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909965"/>
            <a:ext cx="2639303" cy="191538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470D87CB-6D13-0E8F-42EF-D0651167E2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35" y="3522458"/>
            <a:ext cx="3204290" cy="334199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48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5295932" y="4038600"/>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pic>
        <p:nvPicPr>
          <p:cNvPr id="22530" name="Picture 2" descr="Seagate ST1000DM010 Barracuda 1TB 3.5´´ Hard Disk Black| Techinn">
            <a:extLst>
              <a:ext uri="{FF2B5EF4-FFF2-40B4-BE49-F238E27FC236}">
                <a16:creationId xmlns:a16="http://schemas.microsoft.com/office/drawing/2014/main" id="{CB70C411-12EC-AF6B-8BBC-14CD9427F1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9454" y="1446736"/>
            <a:ext cx="1946131" cy="1946131"/>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ard Disk Drive | What Is a HDD &amp; How Does It Work? | ESF">
            <a:extLst>
              <a:ext uri="{FF2B5EF4-FFF2-40B4-BE49-F238E27FC236}">
                <a16:creationId xmlns:a16="http://schemas.microsoft.com/office/drawing/2014/main" id="{C7BE4569-C6F7-4AC8-A2ED-FF5A87D49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835" y="4182825"/>
            <a:ext cx="2725527"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5085826" y="5088098"/>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spTree>
    <p:extLst>
      <p:ext uri="{BB962C8B-B14F-4D97-AF65-F5344CB8AC3E}">
        <p14:creationId xmlns:p14="http://schemas.microsoft.com/office/powerpoint/2010/main" val="721157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pic>
        <p:nvPicPr>
          <p:cNvPr id="24578" name="Picture 2" descr="What that little pocket in your jeans is really for | The Independent | The  Independent">
            <a:extLst>
              <a:ext uri="{FF2B5EF4-FFF2-40B4-BE49-F238E27FC236}">
                <a16:creationId xmlns:a16="http://schemas.microsoft.com/office/drawing/2014/main" id="{F3DC8A18-7D23-E23D-DEAC-D3AFC7A1D2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1276" y="63162"/>
            <a:ext cx="1710424" cy="128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282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sp>
        <p:nvSpPr>
          <p:cNvPr id="12" name="TextBox 11">
            <a:extLst>
              <a:ext uri="{FF2B5EF4-FFF2-40B4-BE49-F238E27FC236}">
                <a16:creationId xmlns:a16="http://schemas.microsoft.com/office/drawing/2014/main" id="{D814C9F7-8AAA-1AA6-32FD-D6839D39EC0D}"/>
              </a:ext>
            </a:extLst>
          </p:cNvPr>
          <p:cNvSpPr txBox="1"/>
          <p:nvPr/>
        </p:nvSpPr>
        <p:spPr>
          <a:xfrm>
            <a:off x="4114755" y="405878"/>
            <a:ext cx="2067232" cy="923330"/>
          </a:xfrm>
          <a:prstGeom prst="rect">
            <a:avLst/>
          </a:prstGeom>
          <a:noFill/>
        </p:spPr>
        <p:txBody>
          <a:bodyPr wrap="square" rtlCol="0">
            <a:spAutoFit/>
          </a:bodyPr>
          <a:lstStyle/>
          <a:p>
            <a:r>
              <a:rPr lang="en-US" i="1" dirty="0"/>
              <a:t>Why not use memory/registers for everything??</a:t>
            </a:r>
          </a:p>
        </p:txBody>
      </p:sp>
      <p:pic>
        <p:nvPicPr>
          <p:cNvPr id="14" name="Picture 13">
            <a:extLst>
              <a:ext uri="{FF2B5EF4-FFF2-40B4-BE49-F238E27FC236}">
                <a16:creationId xmlns:a16="http://schemas.microsoft.com/office/drawing/2014/main" id="{12728A47-3C97-F6F8-6DE5-6315EC8C2636}"/>
              </a:ext>
            </a:extLst>
          </p:cNvPr>
          <p:cNvPicPr>
            <a:picLocks noChangeAspect="1"/>
          </p:cNvPicPr>
          <p:nvPr/>
        </p:nvPicPr>
        <p:blipFill>
          <a:blip r:embed="rId4"/>
          <a:stretch>
            <a:fillRect/>
          </a:stretch>
        </p:blipFill>
        <p:spPr>
          <a:xfrm>
            <a:off x="743633" y="5421348"/>
            <a:ext cx="2133919" cy="521773"/>
          </a:xfrm>
          <a:prstGeom prst="rect">
            <a:avLst/>
          </a:prstGeom>
        </p:spPr>
      </p:pic>
    </p:spTree>
    <p:extLst>
      <p:ext uri="{BB962C8B-B14F-4D97-AF65-F5344CB8AC3E}">
        <p14:creationId xmlns:p14="http://schemas.microsoft.com/office/powerpoint/2010/main" val="951001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79481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852063" cy="369332"/>
          </a:xfrm>
          <a:prstGeom prst="rect">
            <a:avLst/>
          </a:prstGeom>
          <a:noFill/>
        </p:spPr>
        <p:txBody>
          <a:bodyPr wrap="none" rtlCol="0">
            <a:spAutoFit/>
          </a:bodyPr>
          <a:lstStyle/>
          <a:p>
            <a:r>
              <a:rPr lang="en-US" b="1" dirty="0">
                <a:solidFill>
                  <a:srgbClr val="FF0000"/>
                </a:solidFill>
              </a:rPr>
              <a:t>1. Fetch next instruction</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ECC326D-4495-3A74-2382-D11A068497A5}"/>
                  </a:ext>
                </a:extLst>
              </p14:cNvPr>
              <p14:cNvContentPartPr/>
              <p14:nvPr/>
            </p14:nvContentPartPr>
            <p14:xfrm>
              <a:off x="4026181" y="5075445"/>
              <a:ext cx="3616200" cy="739800"/>
            </p14:xfrm>
          </p:contentPart>
        </mc:Choice>
        <mc:Fallback xmlns="">
          <p:pic>
            <p:nvPicPr>
              <p:cNvPr id="9" name="Ink 8">
                <a:extLst>
                  <a:ext uri="{FF2B5EF4-FFF2-40B4-BE49-F238E27FC236}">
                    <a16:creationId xmlns:a16="http://schemas.microsoft.com/office/drawing/2014/main" id="{0ECC326D-4495-3A74-2382-D11A068497A5}"/>
                  </a:ext>
                </a:extLst>
              </p:cNvPr>
              <p:cNvPicPr/>
              <p:nvPr/>
            </p:nvPicPr>
            <p:blipFill>
              <a:blip r:embed="rId7"/>
              <a:stretch>
                <a:fillRect/>
              </a:stretch>
            </p:blipFill>
            <p:spPr>
              <a:xfrm>
                <a:off x="3990181" y="5039445"/>
                <a:ext cx="3687840" cy="811440"/>
              </a:xfrm>
              <a:prstGeom prst="rect">
                <a:avLst/>
              </a:prstGeom>
            </p:spPr>
          </p:pic>
        </mc:Fallback>
      </mc:AlternateContent>
    </p:spTree>
    <p:extLst>
      <p:ext uri="{BB962C8B-B14F-4D97-AF65-F5344CB8AC3E}">
        <p14:creationId xmlns:p14="http://schemas.microsoft.com/office/powerpoint/2010/main" val="3426852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646331"/>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p:txBody>
      </p:sp>
      <p:grpSp>
        <p:nvGrpSpPr>
          <p:cNvPr id="37" name="Group 36">
            <a:extLst>
              <a:ext uri="{FF2B5EF4-FFF2-40B4-BE49-F238E27FC236}">
                <a16:creationId xmlns:a16="http://schemas.microsoft.com/office/drawing/2014/main" id="{2A8E9C00-ED59-9F37-017A-67748689946B}"/>
              </a:ext>
            </a:extLst>
          </p:cNvPr>
          <p:cNvGrpSpPr/>
          <p:nvPr/>
        </p:nvGrpSpPr>
        <p:grpSpPr>
          <a:xfrm>
            <a:off x="905341" y="3850005"/>
            <a:ext cx="233280" cy="1078560"/>
            <a:chOff x="905341" y="3850005"/>
            <a:chExt cx="233280" cy="107856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60A8B2CE-3BF2-7558-CBAB-8CFB250A439B}"/>
                    </a:ext>
                  </a:extLst>
                </p14:cNvPr>
                <p14:cNvContentPartPr/>
                <p14:nvPr/>
              </p14:nvContentPartPr>
              <p14:xfrm>
                <a:off x="905341" y="3866565"/>
                <a:ext cx="229680" cy="1062000"/>
              </p14:xfrm>
            </p:contentPart>
          </mc:Choice>
          <mc:Fallback xmlns="">
            <p:pic>
              <p:nvPicPr>
                <p:cNvPr id="14" name="Ink 13">
                  <a:extLst>
                    <a:ext uri="{FF2B5EF4-FFF2-40B4-BE49-F238E27FC236}">
                      <a16:creationId xmlns:a16="http://schemas.microsoft.com/office/drawing/2014/main" id="{60A8B2CE-3BF2-7558-CBAB-8CFB250A439B}"/>
                    </a:ext>
                  </a:extLst>
                </p:cNvPr>
                <p:cNvPicPr/>
                <p:nvPr/>
              </p:nvPicPr>
              <p:blipFill>
                <a:blip r:embed="rId7"/>
                <a:stretch>
                  <a:fillRect/>
                </a:stretch>
              </p:blipFill>
              <p:spPr>
                <a:xfrm>
                  <a:off x="869341" y="3830925"/>
                  <a:ext cx="301320" cy="113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2CA34F9-2BBE-12CA-4E62-A3D90E883B61}"/>
                    </a:ext>
                  </a:extLst>
                </p14:cNvPr>
                <p14:cNvContentPartPr/>
                <p14:nvPr/>
              </p14:nvContentPartPr>
              <p14:xfrm>
                <a:off x="947821" y="3850005"/>
                <a:ext cx="190800" cy="360"/>
              </p14:xfrm>
            </p:contentPart>
          </mc:Choice>
          <mc:Fallback xmlns="">
            <p:pic>
              <p:nvPicPr>
                <p:cNvPr id="15" name="Ink 14">
                  <a:extLst>
                    <a:ext uri="{FF2B5EF4-FFF2-40B4-BE49-F238E27FC236}">
                      <a16:creationId xmlns:a16="http://schemas.microsoft.com/office/drawing/2014/main" id="{12CA34F9-2BBE-12CA-4E62-A3D90E883B61}"/>
                    </a:ext>
                  </a:extLst>
                </p:cNvPr>
                <p:cNvPicPr/>
                <p:nvPr/>
              </p:nvPicPr>
              <p:blipFill>
                <a:blip r:embed="rId9"/>
                <a:stretch>
                  <a:fillRect/>
                </a:stretch>
              </p:blipFill>
              <p:spPr>
                <a:xfrm>
                  <a:off x="911821" y="3814365"/>
                  <a:ext cx="26244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964D6F2-957B-58FC-F448-B53A87B91C92}"/>
                  </a:ext>
                </a:extLst>
              </p14:cNvPr>
              <p14:cNvContentPartPr/>
              <p14:nvPr/>
            </p14:nvContentPartPr>
            <p14:xfrm>
              <a:off x="3531181" y="3883845"/>
              <a:ext cx="244080" cy="832320"/>
            </p14:xfrm>
          </p:contentPart>
        </mc:Choice>
        <mc:Fallback xmlns="">
          <p:pic>
            <p:nvPicPr>
              <p:cNvPr id="16" name="Ink 15">
                <a:extLst>
                  <a:ext uri="{FF2B5EF4-FFF2-40B4-BE49-F238E27FC236}">
                    <a16:creationId xmlns:a16="http://schemas.microsoft.com/office/drawing/2014/main" id="{3964D6F2-957B-58FC-F448-B53A87B91C92}"/>
                  </a:ext>
                </a:extLst>
              </p:cNvPr>
              <p:cNvPicPr/>
              <p:nvPr/>
            </p:nvPicPr>
            <p:blipFill>
              <a:blip r:embed="rId11"/>
              <a:stretch>
                <a:fillRect/>
              </a:stretch>
            </p:blipFill>
            <p:spPr>
              <a:xfrm>
                <a:off x="3495541" y="3847845"/>
                <a:ext cx="315720" cy="903960"/>
              </a:xfrm>
              <a:prstGeom prst="rect">
                <a:avLst/>
              </a:prstGeom>
            </p:spPr>
          </p:pic>
        </mc:Fallback>
      </mc:AlternateContent>
    </p:spTree>
    <p:extLst>
      <p:ext uri="{BB962C8B-B14F-4D97-AF65-F5344CB8AC3E}">
        <p14:creationId xmlns:p14="http://schemas.microsoft.com/office/powerpoint/2010/main" val="446824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923330"/>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378EF2B9-A564-1B1D-AB68-23ACBB8CEA67}"/>
                  </a:ext>
                </a:extLst>
              </p14:cNvPr>
              <p14:cNvContentPartPr/>
              <p14:nvPr/>
            </p14:nvContentPartPr>
            <p14:xfrm>
              <a:off x="836941" y="4991205"/>
              <a:ext cx="253440" cy="1197000"/>
            </p14:xfrm>
          </p:contentPart>
        </mc:Choice>
        <mc:Fallback xmlns="">
          <p:pic>
            <p:nvPicPr>
              <p:cNvPr id="9" name="Ink 8">
                <a:extLst>
                  <a:ext uri="{FF2B5EF4-FFF2-40B4-BE49-F238E27FC236}">
                    <a16:creationId xmlns:a16="http://schemas.microsoft.com/office/drawing/2014/main" id="{378EF2B9-A564-1B1D-AB68-23ACBB8CEA67}"/>
                  </a:ext>
                </a:extLst>
              </p:cNvPr>
              <p:cNvPicPr/>
              <p:nvPr/>
            </p:nvPicPr>
            <p:blipFill>
              <a:blip r:embed="rId7"/>
              <a:stretch>
                <a:fillRect/>
              </a:stretch>
            </p:blipFill>
            <p:spPr>
              <a:xfrm>
                <a:off x="800941" y="4955205"/>
                <a:ext cx="325080" cy="126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82EFCD3-A243-8173-4D68-C678AF42BEAB}"/>
                  </a:ext>
                </a:extLst>
              </p14:cNvPr>
              <p14:cNvContentPartPr/>
              <p14:nvPr/>
            </p14:nvContentPartPr>
            <p14:xfrm>
              <a:off x="3598141" y="5007765"/>
              <a:ext cx="334800" cy="1101240"/>
            </p14:xfrm>
          </p:contentPart>
        </mc:Choice>
        <mc:Fallback xmlns="">
          <p:pic>
            <p:nvPicPr>
              <p:cNvPr id="13" name="Ink 12">
                <a:extLst>
                  <a:ext uri="{FF2B5EF4-FFF2-40B4-BE49-F238E27FC236}">
                    <a16:creationId xmlns:a16="http://schemas.microsoft.com/office/drawing/2014/main" id="{282EFCD3-A243-8173-4D68-C678AF42BEAB}"/>
                  </a:ext>
                </a:extLst>
              </p:cNvPr>
              <p:cNvPicPr/>
              <p:nvPr/>
            </p:nvPicPr>
            <p:blipFill>
              <a:blip r:embed="rId9"/>
              <a:stretch>
                <a:fillRect/>
              </a:stretch>
            </p:blipFill>
            <p:spPr>
              <a:xfrm>
                <a:off x="3562141" y="4971765"/>
                <a:ext cx="406440" cy="1172880"/>
              </a:xfrm>
              <a:prstGeom prst="rect">
                <a:avLst/>
              </a:prstGeom>
            </p:spPr>
          </p:pic>
        </mc:Fallback>
      </mc:AlternateContent>
    </p:spTree>
    <p:extLst>
      <p:ext uri="{BB962C8B-B14F-4D97-AF65-F5344CB8AC3E}">
        <p14:creationId xmlns:p14="http://schemas.microsoft.com/office/powerpoint/2010/main" val="2331075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4191000" y="4151531"/>
            <a:ext cx="3251499" cy="2134188"/>
          </a:xfrm>
          <a:prstGeom prst="rect">
            <a:avLst/>
          </a:prstGeom>
        </p:spPr>
      </p:pic>
      <p:sp>
        <p:nvSpPr>
          <p:cNvPr id="2" name="TextBox 1">
            <a:extLst>
              <a:ext uri="{FF2B5EF4-FFF2-40B4-BE49-F238E27FC236}">
                <a16:creationId xmlns:a16="http://schemas.microsoft.com/office/drawing/2014/main" id="{1DAD2AE5-F49F-447E-71E7-DF78801109AD}"/>
              </a:ext>
            </a:extLst>
          </p:cNvPr>
          <p:cNvSpPr txBox="1"/>
          <p:nvPr/>
        </p:nvSpPr>
        <p:spPr>
          <a:xfrm>
            <a:off x="2286000" y="3013501"/>
            <a:ext cx="8190063" cy="830997"/>
          </a:xfrm>
          <a:prstGeom prst="rect">
            <a:avLst/>
          </a:prstGeom>
          <a:noFill/>
        </p:spPr>
        <p:txBody>
          <a:bodyPr wrap="none" rtlCol="0">
            <a:spAutoFit/>
          </a:bodyPr>
          <a:lstStyle/>
          <a:p>
            <a:r>
              <a:rPr lang="en-US" sz="2400" dirty="0"/>
              <a:t>A </a:t>
            </a:r>
            <a:r>
              <a:rPr lang="en-US" sz="2400" b="1" dirty="0">
                <a:solidFill>
                  <a:srgbClr val="FF0000"/>
                </a:solidFill>
              </a:rPr>
              <a:t>semi-</a:t>
            </a:r>
            <a:r>
              <a:rPr lang="en-US" sz="2400" dirty="0"/>
              <a:t>magical box that </a:t>
            </a:r>
            <a:r>
              <a:rPr lang="en-US" sz="2400" strike="sngStrike" dirty="0"/>
              <a:t>does stuff</a:t>
            </a:r>
            <a:r>
              <a:rPr lang="en-US" sz="2400" dirty="0"/>
              <a:t> </a:t>
            </a:r>
            <a:r>
              <a:rPr lang="en-US" sz="2400" b="1" dirty="0">
                <a:solidFill>
                  <a:srgbClr val="FF0000"/>
                </a:solidFill>
              </a:rPr>
              <a:t>executes instructions</a:t>
            </a:r>
          </a:p>
          <a:p>
            <a:endParaRPr lang="en-US" sz="2400" strike="sngStrike" dirty="0"/>
          </a:p>
        </p:txBody>
      </p:sp>
      <p:pic>
        <p:nvPicPr>
          <p:cNvPr id="3074" name="Picture 2" descr="What is a Motherboard?">
            <a:extLst>
              <a:ext uri="{FF2B5EF4-FFF2-40B4-BE49-F238E27FC236}">
                <a16:creationId xmlns:a16="http://schemas.microsoft.com/office/drawing/2014/main" id="{1B7D42F8-87E1-1A48-4927-A897FE07D0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3657600"/>
            <a:ext cx="1703282" cy="1981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F78C00CD-9B6E-134E-85A8-47A06EE849AB}"/>
              </a:ext>
            </a:extLst>
          </p:cNvPr>
          <p:cNvCxnSpPr>
            <a:cxnSpLocks/>
          </p:cNvCxnSpPr>
          <p:nvPr/>
        </p:nvCxnSpPr>
        <p:spPr>
          <a:xfrm flipV="1">
            <a:off x="6477000" y="3766012"/>
            <a:ext cx="1295400" cy="12631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13C131-6DCD-AB48-9149-26F1DBC8A0A7}"/>
              </a:ext>
            </a:extLst>
          </p:cNvPr>
          <p:cNvCxnSpPr>
            <a:cxnSpLocks/>
          </p:cNvCxnSpPr>
          <p:nvPr/>
        </p:nvCxnSpPr>
        <p:spPr>
          <a:xfrm>
            <a:off x="6477000" y="5036571"/>
            <a:ext cx="1295400" cy="47105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107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1200329"/>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a:p>
            <a:pPr marL="342900" indent="-342900">
              <a:buAutoNum type="arabicPeriod"/>
            </a:pPr>
            <a:r>
              <a:rPr lang="en-US" b="1" dirty="0">
                <a:solidFill>
                  <a:srgbClr val="FF0000"/>
                </a:solidFill>
              </a:rPr>
              <a:t>Store result*</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FCA0530-1876-BA8A-B9FC-DFCC17CAD2D2}"/>
                  </a:ext>
                </a:extLst>
              </p14:cNvPr>
              <p14:cNvContentPartPr/>
              <p14:nvPr/>
            </p14:nvContentPartPr>
            <p14:xfrm>
              <a:off x="4093501" y="726645"/>
              <a:ext cx="3708360" cy="854640"/>
            </p14:xfrm>
          </p:contentPart>
        </mc:Choice>
        <mc:Fallback xmlns="">
          <p:pic>
            <p:nvPicPr>
              <p:cNvPr id="14" name="Ink 13">
                <a:extLst>
                  <a:ext uri="{FF2B5EF4-FFF2-40B4-BE49-F238E27FC236}">
                    <a16:creationId xmlns:a16="http://schemas.microsoft.com/office/drawing/2014/main" id="{5FCA0530-1876-BA8A-B9FC-DFCC17CAD2D2}"/>
                  </a:ext>
                </a:extLst>
              </p:cNvPr>
              <p:cNvPicPr/>
              <p:nvPr/>
            </p:nvPicPr>
            <p:blipFill>
              <a:blip r:embed="rId7"/>
              <a:stretch>
                <a:fillRect/>
              </a:stretch>
            </p:blipFill>
            <p:spPr>
              <a:xfrm>
                <a:off x="4057501" y="691005"/>
                <a:ext cx="3780000" cy="926280"/>
              </a:xfrm>
              <a:prstGeom prst="rect">
                <a:avLst/>
              </a:prstGeom>
            </p:spPr>
          </p:pic>
        </mc:Fallback>
      </mc:AlternateContent>
    </p:spTree>
    <p:extLst>
      <p:ext uri="{BB962C8B-B14F-4D97-AF65-F5344CB8AC3E}">
        <p14:creationId xmlns:p14="http://schemas.microsoft.com/office/powerpoint/2010/main" val="2046178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1200329"/>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a:p>
            <a:pPr marL="342900" indent="-342900">
              <a:buAutoNum type="arabicPeriod"/>
            </a:pPr>
            <a:r>
              <a:rPr lang="en-US" b="1" dirty="0">
                <a:solidFill>
                  <a:srgbClr val="FF0000"/>
                </a:solidFill>
              </a:rPr>
              <a:t>Store result*</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FCA0530-1876-BA8A-B9FC-DFCC17CAD2D2}"/>
                  </a:ext>
                </a:extLst>
              </p14:cNvPr>
              <p14:cNvContentPartPr/>
              <p14:nvPr/>
            </p14:nvContentPartPr>
            <p14:xfrm>
              <a:off x="4093501" y="726645"/>
              <a:ext cx="3708360" cy="854640"/>
            </p14:xfrm>
          </p:contentPart>
        </mc:Choice>
        <mc:Fallback xmlns="">
          <p:pic>
            <p:nvPicPr>
              <p:cNvPr id="14" name="Ink 13">
                <a:extLst>
                  <a:ext uri="{FF2B5EF4-FFF2-40B4-BE49-F238E27FC236}">
                    <a16:creationId xmlns:a16="http://schemas.microsoft.com/office/drawing/2014/main" id="{5FCA0530-1876-BA8A-B9FC-DFCC17CAD2D2}"/>
                  </a:ext>
                </a:extLst>
              </p:cNvPr>
              <p:cNvPicPr/>
              <p:nvPr/>
            </p:nvPicPr>
            <p:blipFill>
              <a:blip r:embed="rId7"/>
              <a:stretch>
                <a:fillRect/>
              </a:stretch>
            </p:blipFill>
            <p:spPr>
              <a:xfrm>
                <a:off x="4057501" y="690645"/>
                <a:ext cx="3780000" cy="926280"/>
              </a:xfrm>
              <a:prstGeom prst="rect">
                <a:avLst/>
              </a:prstGeom>
            </p:spPr>
          </p:pic>
        </mc:Fallback>
      </mc:AlternateContent>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566" y="832808"/>
            <a:ext cx="10143710" cy="5429028"/>
          </a:xfrm>
          <a:prstGeom prst="rect">
            <a:avLst/>
          </a:prstGeom>
          <a:solidFill>
            <a:schemeClr val="bg1"/>
          </a:solidFill>
          <a:ln w="76200">
            <a:solidFill>
              <a:schemeClr val="tx1"/>
            </a:solidFill>
          </a:ln>
        </p:spPr>
      </p:pic>
    </p:spTree>
    <p:extLst>
      <p:ext uri="{BB962C8B-B14F-4D97-AF65-F5344CB8AC3E}">
        <p14:creationId xmlns:p14="http://schemas.microsoft.com/office/powerpoint/2010/main" val="2699185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Tree>
    <p:extLst>
      <p:ext uri="{BB962C8B-B14F-4D97-AF65-F5344CB8AC3E}">
        <p14:creationId xmlns:p14="http://schemas.microsoft.com/office/powerpoint/2010/main" val="2042760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Tree>
    <p:extLst>
      <p:ext uri="{BB962C8B-B14F-4D97-AF65-F5344CB8AC3E}">
        <p14:creationId xmlns:p14="http://schemas.microsoft.com/office/powerpoint/2010/main" val="3250880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Tree>
    <p:extLst>
      <p:ext uri="{BB962C8B-B14F-4D97-AF65-F5344CB8AC3E}">
        <p14:creationId xmlns:p14="http://schemas.microsoft.com/office/powerpoint/2010/main" val="1427444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spTree>
    <p:extLst>
      <p:ext uri="{BB962C8B-B14F-4D97-AF65-F5344CB8AC3E}">
        <p14:creationId xmlns:p14="http://schemas.microsoft.com/office/powerpoint/2010/main" val="763616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pic>
        <p:nvPicPr>
          <p:cNvPr id="28674" name="Picture 2" descr="Steve Harvey shocked - Pypeline">
            <a:extLst>
              <a:ext uri="{FF2B5EF4-FFF2-40B4-BE49-F238E27FC236}">
                <a16:creationId xmlns:a16="http://schemas.microsoft.com/office/drawing/2014/main" id="{BD4167A3-E32F-9A83-CB31-86AD47745E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348" y="5422815"/>
            <a:ext cx="2051012" cy="141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1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pic>
        <p:nvPicPr>
          <p:cNvPr id="28674" name="Picture 2" descr="Steve Harvey shocked - Pypeline">
            <a:extLst>
              <a:ext uri="{FF2B5EF4-FFF2-40B4-BE49-F238E27FC236}">
                <a16:creationId xmlns:a16="http://schemas.microsoft.com/office/drawing/2014/main" id="{BD4167A3-E32F-9A83-CB31-86AD47745E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348" y="5422815"/>
            <a:ext cx="2051012" cy="1415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C97819-AF36-F90F-F284-C14FE47AF782}"/>
              </a:ext>
            </a:extLst>
          </p:cNvPr>
          <p:cNvSpPr txBox="1"/>
          <p:nvPr/>
        </p:nvSpPr>
        <p:spPr>
          <a:xfrm>
            <a:off x="5681792" y="6455532"/>
            <a:ext cx="3711272" cy="369332"/>
          </a:xfrm>
          <a:prstGeom prst="rect">
            <a:avLst/>
          </a:prstGeom>
          <a:noFill/>
        </p:spPr>
        <p:txBody>
          <a:bodyPr wrap="none" rtlCol="0">
            <a:spAutoFit/>
          </a:bodyPr>
          <a:lstStyle/>
          <a:p>
            <a:r>
              <a:rPr lang="en-US" dirty="0"/>
              <a:t>Multi-core systems are even faster</a:t>
            </a:r>
          </a:p>
        </p:txBody>
      </p:sp>
    </p:spTree>
    <p:extLst>
      <p:ext uri="{BB962C8B-B14F-4D97-AF65-F5344CB8AC3E}">
        <p14:creationId xmlns:p14="http://schemas.microsoft.com/office/powerpoint/2010/main" val="3534253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1266" name="Picture 2" descr="Von Neumann architecture - Wikipedia">
            <a:extLst>
              <a:ext uri="{FF2B5EF4-FFF2-40B4-BE49-F238E27FC236}">
                <a16:creationId xmlns:a16="http://schemas.microsoft.com/office/drawing/2014/main" id="{E93CDEAA-BDF8-CB6F-BCA2-F13F7F3D3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154906"/>
            <a:ext cx="8458200" cy="48916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04DBCB0-9295-C382-53FA-B8078D4EC6D7}"/>
              </a:ext>
            </a:extLst>
          </p:cNvPr>
          <p:cNvSpPr/>
          <p:nvPr/>
        </p:nvSpPr>
        <p:spPr>
          <a:xfrm>
            <a:off x="6180653" y="961876"/>
            <a:ext cx="6231493"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Von Neumann Architecture</a:t>
            </a:r>
          </a:p>
        </p:txBody>
      </p:sp>
    </p:spTree>
    <p:extLst>
      <p:ext uri="{BB962C8B-B14F-4D97-AF65-F5344CB8AC3E}">
        <p14:creationId xmlns:p14="http://schemas.microsoft.com/office/powerpoint/2010/main" val="1279806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pic>
        <p:nvPicPr>
          <p:cNvPr id="27650" name="Picture 2" descr="Intel Pentium 4 chip. | Computer chip, Computer history, Vintage electronics">
            <a:extLst>
              <a:ext uri="{FF2B5EF4-FFF2-40B4-BE49-F238E27FC236}">
                <a16:creationId xmlns:a16="http://schemas.microsoft.com/office/drawing/2014/main" id="{1DF96A37-87BC-232F-1816-4F8A62BBC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429" y="594453"/>
            <a:ext cx="4762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5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1905000" y="579160"/>
            <a:ext cx="8724900" cy="646331"/>
          </a:xfrm>
          <a:prstGeom prst="rect">
            <a:avLst/>
          </a:prstGeom>
          <a:noFill/>
        </p:spPr>
        <p:txBody>
          <a:bodyPr wrap="square" rtlCol="0">
            <a:spAutoFit/>
          </a:bodyPr>
          <a:lstStyle/>
          <a:p>
            <a:r>
              <a:rPr lang="en-US" sz="3600" b="1" dirty="0"/>
              <a:t>What is so magical about a computer?</a:t>
            </a:r>
          </a:p>
        </p:txBody>
      </p:sp>
      <p:pic>
        <p:nvPicPr>
          <p:cNvPr id="4100" name="Picture 4" descr="TOP 07, USES OF THE COMPUTER IN OUR DAILY LIVES - Drafterscorner">
            <a:extLst>
              <a:ext uri="{FF2B5EF4-FFF2-40B4-BE49-F238E27FC236}">
                <a16:creationId xmlns:a16="http://schemas.microsoft.com/office/drawing/2014/main" id="{875913FF-BD33-BCCB-3C4C-CD809A57D2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016505"/>
            <a:ext cx="2766131" cy="20774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mputer Science Research Is Lacking In These Key Areas">
            <a:extLst>
              <a:ext uri="{FF2B5EF4-FFF2-40B4-BE49-F238E27FC236}">
                <a16:creationId xmlns:a16="http://schemas.microsoft.com/office/drawing/2014/main" id="{7691C85A-0CA1-345D-87EC-8A668ECC80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972" y="3517731"/>
            <a:ext cx="3693305" cy="20774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oorPRO Doorstop - Things not to use as a doorstop">
            <a:extLst>
              <a:ext uri="{FF2B5EF4-FFF2-40B4-BE49-F238E27FC236}">
                <a16:creationId xmlns:a16="http://schemas.microsoft.com/office/drawing/2014/main" id="{D754AC88-39E6-1395-5413-1D4597693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8366" y="2422711"/>
            <a:ext cx="2843068" cy="18764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Gamer Ninja announces huge shakeup to the world of streaming video games -  Article - Bardown">
            <a:extLst>
              <a:ext uri="{FF2B5EF4-FFF2-40B4-BE49-F238E27FC236}">
                <a16:creationId xmlns:a16="http://schemas.microsoft.com/office/drawing/2014/main" id="{D5C779AF-3C8A-6F72-519A-EC38F3D186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3365" y="3360924"/>
            <a:ext cx="2766131" cy="15570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C795DA4-9714-A07E-C6F7-8C9D2345F6D6}"/>
              </a:ext>
            </a:extLst>
          </p:cNvPr>
          <p:cNvPicPr>
            <a:picLocks noChangeAspect="1"/>
          </p:cNvPicPr>
          <p:nvPr/>
        </p:nvPicPr>
        <p:blipFill>
          <a:blip r:embed="rId7"/>
          <a:stretch>
            <a:fillRect/>
          </a:stretch>
        </p:blipFill>
        <p:spPr>
          <a:xfrm>
            <a:off x="5773419" y="4959015"/>
            <a:ext cx="3235962" cy="1473999"/>
          </a:xfrm>
          <a:prstGeom prst="rect">
            <a:avLst/>
          </a:prstGeom>
        </p:spPr>
      </p:pic>
      <p:pic>
        <p:nvPicPr>
          <p:cNvPr id="4108" name="Picture 12" descr="100+ Smartphone Pictures | Download Free Images &amp; Stock Photos on Unsplash">
            <a:extLst>
              <a:ext uri="{FF2B5EF4-FFF2-40B4-BE49-F238E27FC236}">
                <a16:creationId xmlns:a16="http://schemas.microsoft.com/office/drawing/2014/main" id="{7CED0AE7-AEB2-F115-7CA7-BA41255256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06908" y="4402415"/>
            <a:ext cx="281740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F8E7897-5189-1DE1-1261-2EE761EC527D}"/>
              </a:ext>
            </a:extLst>
          </p:cNvPr>
          <p:cNvPicPr>
            <a:picLocks noChangeAspect="1"/>
          </p:cNvPicPr>
          <p:nvPr/>
        </p:nvPicPr>
        <p:blipFill>
          <a:blip r:embed="rId9"/>
          <a:stretch>
            <a:fillRect/>
          </a:stretch>
        </p:blipFill>
        <p:spPr>
          <a:xfrm>
            <a:off x="334570" y="4860246"/>
            <a:ext cx="2557218" cy="1515388"/>
          </a:xfrm>
          <a:prstGeom prst="rect">
            <a:avLst/>
          </a:prstGeom>
        </p:spPr>
      </p:pic>
      <p:pic>
        <p:nvPicPr>
          <p:cNvPr id="4110" name="Picture 14" descr="man-computer-smiling-meme-500px - Digital Check : Digital Check">
            <a:extLst>
              <a:ext uri="{FF2B5EF4-FFF2-40B4-BE49-F238E27FC236}">
                <a16:creationId xmlns:a16="http://schemas.microsoft.com/office/drawing/2014/main" id="{66C2105C-EDF0-9CF8-CAEC-DE263162A3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54750" y="5288966"/>
            <a:ext cx="1771650" cy="11834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1A6DB8F-6648-2750-02BE-3DD813DD2100}"/>
              </a:ext>
            </a:extLst>
          </p:cNvPr>
          <p:cNvSpPr txBox="1"/>
          <p:nvPr/>
        </p:nvSpPr>
        <p:spPr>
          <a:xfrm>
            <a:off x="2842331" y="1735382"/>
            <a:ext cx="6388287" cy="400110"/>
          </a:xfrm>
          <a:prstGeom prst="rect">
            <a:avLst/>
          </a:prstGeom>
          <a:noFill/>
        </p:spPr>
        <p:txBody>
          <a:bodyPr wrap="none" rtlCol="0">
            <a:spAutoFit/>
          </a:bodyPr>
          <a:lstStyle/>
          <a:p>
            <a:r>
              <a:rPr lang="en-US" sz="2000" dirty="0"/>
              <a:t>We use computers every day for many different things</a:t>
            </a:r>
          </a:p>
        </p:txBody>
      </p:sp>
    </p:spTree>
    <p:extLst>
      <p:ext uri="{BB962C8B-B14F-4D97-AF65-F5344CB8AC3E}">
        <p14:creationId xmlns:p14="http://schemas.microsoft.com/office/powerpoint/2010/main" val="728725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29F00F89-A3B6-4B22-CE49-CC3ECDD5EB3D}"/>
              </a:ext>
            </a:extLst>
          </p:cNvPr>
          <p:cNvPicPr>
            <a:picLocks noChangeAspect="1"/>
          </p:cNvPicPr>
          <p:nvPr/>
        </p:nvPicPr>
        <p:blipFill>
          <a:blip r:embed="rId5"/>
          <a:stretch>
            <a:fillRect/>
          </a:stretch>
        </p:blipFill>
        <p:spPr>
          <a:xfrm>
            <a:off x="6352536" y="1348030"/>
            <a:ext cx="4843783" cy="3201480"/>
          </a:xfrm>
          <a:prstGeom prst="rect">
            <a:avLst/>
          </a:prstGeom>
        </p:spPr>
      </p:pic>
      <p:sp>
        <p:nvSpPr>
          <p:cNvPr id="13" name="TextBox 12">
            <a:extLst>
              <a:ext uri="{FF2B5EF4-FFF2-40B4-BE49-F238E27FC236}">
                <a16:creationId xmlns:a16="http://schemas.microsoft.com/office/drawing/2014/main" id="{7C0D79DF-EC60-FD07-9D26-EA68069EBD5B}"/>
              </a:ext>
            </a:extLst>
          </p:cNvPr>
          <p:cNvSpPr txBox="1"/>
          <p:nvPr/>
        </p:nvSpPr>
        <p:spPr>
          <a:xfrm>
            <a:off x="6479823" y="5013067"/>
            <a:ext cx="5039720" cy="923330"/>
          </a:xfrm>
          <a:prstGeom prst="rect">
            <a:avLst/>
          </a:prstGeom>
          <a:noFill/>
        </p:spPr>
        <p:txBody>
          <a:bodyPr wrap="square" rtlCol="0">
            <a:spAutoFit/>
          </a:bodyPr>
          <a:lstStyle/>
          <a:p>
            <a:r>
              <a:rPr lang="en-US" b="1" dirty="0"/>
              <a:t>People have been able to create CPU components and fully functional, multi-core computers in games such as Minecraft</a:t>
            </a:r>
          </a:p>
        </p:txBody>
      </p:sp>
    </p:spTree>
    <p:extLst>
      <p:ext uri="{BB962C8B-B14F-4D97-AF65-F5344CB8AC3E}">
        <p14:creationId xmlns:p14="http://schemas.microsoft.com/office/powerpoint/2010/main" val="3184011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spTree>
    <p:extLst>
      <p:ext uri="{BB962C8B-B14F-4D97-AF65-F5344CB8AC3E}">
        <p14:creationId xmlns:p14="http://schemas.microsoft.com/office/powerpoint/2010/main" val="1671232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pic>
        <p:nvPicPr>
          <p:cNvPr id="7" name="Picture 6">
            <a:extLst>
              <a:ext uri="{FF2B5EF4-FFF2-40B4-BE49-F238E27FC236}">
                <a16:creationId xmlns:a16="http://schemas.microsoft.com/office/drawing/2014/main" id="{B0177C8A-47F6-0105-F036-444D244D4C41}"/>
              </a:ext>
            </a:extLst>
          </p:cNvPr>
          <p:cNvPicPr>
            <a:picLocks noChangeAspect="1"/>
          </p:cNvPicPr>
          <p:nvPr/>
        </p:nvPicPr>
        <p:blipFill>
          <a:blip r:embed="rId4"/>
          <a:stretch>
            <a:fillRect/>
          </a:stretch>
        </p:blipFill>
        <p:spPr>
          <a:xfrm>
            <a:off x="8991600" y="2819400"/>
            <a:ext cx="2926357" cy="3089088"/>
          </a:xfrm>
          <a:prstGeom prst="rect">
            <a:avLst/>
          </a:prstGeom>
        </p:spPr>
      </p:pic>
      <p:sp>
        <p:nvSpPr>
          <p:cNvPr id="8" name="TextBox 7">
            <a:extLst>
              <a:ext uri="{FF2B5EF4-FFF2-40B4-BE49-F238E27FC236}">
                <a16:creationId xmlns:a16="http://schemas.microsoft.com/office/drawing/2014/main" id="{9DDA3074-F134-CCEA-08DE-3A915A5AE457}"/>
              </a:ext>
            </a:extLst>
          </p:cNvPr>
          <p:cNvSpPr txBox="1"/>
          <p:nvPr/>
        </p:nvSpPr>
        <p:spPr>
          <a:xfrm>
            <a:off x="6851842" y="3971004"/>
            <a:ext cx="1928733" cy="369332"/>
          </a:xfrm>
          <a:prstGeom prst="rect">
            <a:avLst/>
          </a:prstGeom>
          <a:noFill/>
        </p:spPr>
        <p:txBody>
          <a:bodyPr wrap="none" rtlCol="0">
            <a:spAutoFit/>
          </a:bodyPr>
          <a:lstStyle/>
          <a:p>
            <a:r>
              <a:rPr lang="en-US" b="1" i="1" dirty="0"/>
              <a:t>This is very real</a:t>
            </a:r>
          </a:p>
        </p:txBody>
      </p:sp>
    </p:spTree>
    <p:extLst>
      <p:ext uri="{BB962C8B-B14F-4D97-AF65-F5344CB8AC3E}">
        <p14:creationId xmlns:p14="http://schemas.microsoft.com/office/powerpoint/2010/main" val="39133594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sp>
        <p:nvSpPr>
          <p:cNvPr id="2" name="TextBox 1">
            <a:extLst>
              <a:ext uri="{FF2B5EF4-FFF2-40B4-BE49-F238E27FC236}">
                <a16:creationId xmlns:a16="http://schemas.microsoft.com/office/drawing/2014/main" id="{8512904E-C32D-955F-FB39-E4ABC3670F13}"/>
              </a:ext>
            </a:extLst>
          </p:cNvPr>
          <p:cNvSpPr txBox="1"/>
          <p:nvPr/>
        </p:nvSpPr>
        <p:spPr>
          <a:xfrm>
            <a:off x="7315200" y="4882088"/>
            <a:ext cx="3810000" cy="1200329"/>
          </a:xfrm>
          <a:prstGeom prst="rect">
            <a:avLst/>
          </a:prstGeom>
          <a:noFill/>
        </p:spPr>
        <p:txBody>
          <a:bodyPr wrap="square" rtlCol="0">
            <a:spAutoFit/>
          </a:bodyPr>
          <a:lstStyle/>
          <a:p>
            <a:r>
              <a:rPr lang="en-US" dirty="0"/>
              <a:t>(In theory) If you wanted to play Doom (1993) using a CPU made from soldier crabs, you would need 22 million crabs</a:t>
            </a:r>
          </a:p>
        </p:txBody>
      </p:sp>
      <p:pic>
        <p:nvPicPr>
          <p:cNvPr id="29698" name="Picture 2" descr="Video Game Journalism – Joseph Earp">
            <a:extLst>
              <a:ext uri="{FF2B5EF4-FFF2-40B4-BE49-F238E27FC236}">
                <a16:creationId xmlns:a16="http://schemas.microsoft.com/office/drawing/2014/main" id="{95168DAD-7615-1730-951C-7C3F2124617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938" r="8220"/>
          <a:stretch/>
        </p:blipFill>
        <p:spPr bwMode="auto">
          <a:xfrm>
            <a:off x="7239000" y="2395453"/>
            <a:ext cx="3581400" cy="24216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C2A04E-68AF-D67B-5E3A-9083AA96FE29}"/>
              </a:ext>
            </a:extLst>
          </p:cNvPr>
          <p:cNvSpPr txBox="1"/>
          <p:nvPr/>
        </p:nvSpPr>
        <p:spPr>
          <a:xfrm>
            <a:off x="8075679" y="6465057"/>
            <a:ext cx="1601721" cy="338554"/>
          </a:xfrm>
          <a:prstGeom prst="rect">
            <a:avLst/>
          </a:prstGeom>
          <a:noFill/>
        </p:spPr>
        <p:txBody>
          <a:bodyPr wrap="none" rtlCol="0">
            <a:spAutoFit/>
          </a:bodyPr>
          <a:lstStyle/>
          <a:p>
            <a:r>
              <a:rPr lang="en-US" sz="1600" dirty="0"/>
              <a:t>(source: twitter)</a:t>
            </a:r>
          </a:p>
        </p:txBody>
      </p:sp>
    </p:spTree>
    <p:extLst>
      <p:ext uri="{BB962C8B-B14F-4D97-AF65-F5344CB8AC3E}">
        <p14:creationId xmlns:p14="http://schemas.microsoft.com/office/powerpoint/2010/main" val="19787181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1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pic>
        <p:nvPicPr>
          <p:cNvPr id="4098" name="Picture 2" descr="Discord Logo, symbol, meaning, history, PNG">
            <a:extLst>
              <a:ext uri="{FF2B5EF4-FFF2-40B4-BE49-F238E27FC236}">
                <a16:creationId xmlns:a16="http://schemas.microsoft.com/office/drawing/2014/main" id="{9D8C696F-04C4-764F-81CF-368D14DE50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347719"/>
            <a:ext cx="2421467" cy="1362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DC71209-AC54-AE98-E1AE-67A89D1C38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4411343"/>
            <a:ext cx="137287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065F326-C82B-0C4E-8976-18AF9C1E4F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347719"/>
            <a:ext cx="1075057" cy="107505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Microsoft PowerPoint - Wikipedia">
            <a:extLst>
              <a:ext uri="{FF2B5EF4-FFF2-40B4-BE49-F238E27FC236}">
                <a16:creationId xmlns:a16="http://schemas.microsoft.com/office/drawing/2014/main" id="{570D6D66-985A-54AB-BECE-E1A7D1AD00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1062" y="4411343"/>
            <a:ext cx="1704974" cy="158568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13BCD10-52F1-87E0-69EA-7ADCCBAAE0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9575" y="3362237"/>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What Can I Do with the Brightspace (D2L) API?">
            <a:extLst>
              <a:ext uri="{FF2B5EF4-FFF2-40B4-BE49-F238E27FC236}">
                <a16:creationId xmlns:a16="http://schemas.microsoft.com/office/drawing/2014/main" id="{B288629E-606C-F687-EB7E-EFF4F509B3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600" y="4604566"/>
            <a:ext cx="2715394" cy="142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7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sp>
        <p:nvSpPr>
          <p:cNvPr id="2" name="TextBox 1">
            <a:extLst>
              <a:ext uri="{FF2B5EF4-FFF2-40B4-BE49-F238E27FC236}">
                <a16:creationId xmlns:a16="http://schemas.microsoft.com/office/drawing/2014/main" id="{71A86E9B-9073-CCBE-D335-00581B7D5D1B}"/>
              </a:ext>
            </a:extLst>
          </p:cNvPr>
          <p:cNvSpPr txBox="1"/>
          <p:nvPr/>
        </p:nvSpPr>
        <p:spPr>
          <a:xfrm>
            <a:off x="5715000" y="44381"/>
            <a:ext cx="6192664" cy="8032968"/>
          </a:xfrm>
          <a:prstGeom prst="rect">
            <a:avLst/>
          </a:prstGeom>
          <a:noFill/>
        </p:spPr>
        <p:txBody>
          <a:bodyPr wrap="square" rtlCol="0">
            <a:spAutoFit/>
          </a:bodyPr>
          <a:lstStyle/>
          <a:p>
            <a:r>
              <a:rPr lang="en-US" sz="1200" dirty="0"/>
              <a:t>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a:t>
            </a:r>
          </a:p>
          <a:p>
            <a:endParaRPr lang="en-US" sz="1200" dirty="0"/>
          </a:p>
        </p:txBody>
      </p:sp>
      <p:sp>
        <p:nvSpPr>
          <p:cNvPr id="7" name="TextBox 6">
            <a:extLst>
              <a:ext uri="{FF2B5EF4-FFF2-40B4-BE49-F238E27FC236}">
                <a16:creationId xmlns:a16="http://schemas.microsoft.com/office/drawing/2014/main" id="{B021C77E-F1FC-B83F-5D39-0410A04E19D9}"/>
              </a:ext>
            </a:extLst>
          </p:cNvPr>
          <p:cNvSpPr txBox="1"/>
          <p:nvPr/>
        </p:nvSpPr>
        <p:spPr>
          <a:xfrm>
            <a:off x="1066800" y="4038600"/>
            <a:ext cx="3288080" cy="369332"/>
          </a:xfrm>
          <a:prstGeom prst="rect">
            <a:avLst/>
          </a:prstGeom>
          <a:noFill/>
        </p:spPr>
        <p:txBody>
          <a:bodyPr wrap="none" rtlCol="0">
            <a:spAutoFit/>
          </a:bodyPr>
          <a:lstStyle/>
          <a:p>
            <a:r>
              <a:rPr lang="en-US" dirty="0"/>
              <a:t>Humans write code in binary  </a:t>
            </a:r>
            <a:r>
              <a:rPr lang="en-US" sz="900" dirty="0"/>
              <a:t>?</a:t>
            </a:r>
            <a:endParaRPr lang="en-US" dirty="0"/>
          </a:p>
        </p:txBody>
      </p:sp>
    </p:spTree>
    <p:extLst>
      <p:ext uri="{BB962C8B-B14F-4D97-AF65-F5344CB8AC3E}">
        <p14:creationId xmlns:p14="http://schemas.microsoft.com/office/powerpoint/2010/main" val="268017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sp>
        <p:nvSpPr>
          <p:cNvPr id="2" name="TextBox 1">
            <a:extLst>
              <a:ext uri="{FF2B5EF4-FFF2-40B4-BE49-F238E27FC236}">
                <a16:creationId xmlns:a16="http://schemas.microsoft.com/office/drawing/2014/main" id="{71A86E9B-9073-CCBE-D335-00581B7D5D1B}"/>
              </a:ext>
            </a:extLst>
          </p:cNvPr>
          <p:cNvSpPr txBox="1"/>
          <p:nvPr/>
        </p:nvSpPr>
        <p:spPr>
          <a:xfrm>
            <a:off x="5715000" y="44381"/>
            <a:ext cx="6192664" cy="8032968"/>
          </a:xfrm>
          <a:prstGeom prst="rect">
            <a:avLst/>
          </a:prstGeom>
          <a:noFill/>
        </p:spPr>
        <p:txBody>
          <a:bodyPr wrap="square" rtlCol="0">
            <a:spAutoFit/>
          </a:bodyPr>
          <a:lstStyle/>
          <a:p>
            <a:r>
              <a:rPr lang="en-US" sz="1200" dirty="0"/>
              <a:t>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a:t>
            </a:r>
          </a:p>
          <a:p>
            <a:endParaRPr lang="en-US" sz="1200" dirty="0"/>
          </a:p>
        </p:txBody>
      </p:sp>
      <p:sp>
        <p:nvSpPr>
          <p:cNvPr id="7" name="TextBox 6">
            <a:extLst>
              <a:ext uri="{FF2B5EF4-FFF2-40B4-BE49-F238E27FC236}">
                <a16:creationId xmlns:a16="http://schemas.microsoft.com/office/drawing/2014/main" id="{B021C77E-F1FC-B83F-5D39-0410A04E19D9}"/>
              </a:ext>
            </a:extLst>
          </p:cNvPr>
          <p:cNvSpPr txBox="1"/>
          <p:nvPr/>
        </p:nvSpPr>
        <p:spPr>
          <a:xfrm>
            <a:off x="1066800" y="4038600"/>
            <a:ext cx="3288080" cy="369332"/>
          </a:xfrm>
          <a:prstGeom prst="rect">
            <a:avLst/>
          </a:prstGeom>
          <a:noFill/>
        </p:spPr>
        <p:txBody>
          <a:bodyPr wrap="none" rtlCol="0">
            <a:spAutoFit/>
          </a:bodyPr>
          <a:lstStyle/>
          <a:p>
            <a:r>
              <a:rPr lang="en-US" dirty="0"/>
              <a:t>Humans write code in binary  </a:t>
            </a:r>
            <a:r>
              <a:rPr lang="en-US" sz="900" dirty="0"/>
              <a:t>?</a:t>
            </a:r>
            <a:endParaRPr lang="en-US" dirty="0"/>
          </a:p>
        </p:txBody>
      </p:sp>
      <p:sp>
        <p:nvSpPr>
          <p:cNvPr id="8" name="Rectangle 7">
            <a:extLst>
              <a:ext uri="{FF2B5EF4-FFF2-40B4-BE49-F238E27FC236}">
                <a16:creationId xmlns:a16="http://schemas.microsoft.com/office/drawing/2014/main" id="{44EA1AB6-13EB-FDDD-A019-921A255CF5C3}"/>
              </a:ext>
            </a:extLst>
          </p:cNvPr>
          <p:cNvSpPr/>
          <p:nvPr/>
        </p:nvSpPr>
        <p:spPr>
          <a:xfrm>
            <a:off x="2133600" y="4602541"/>
            <a:ext cx="1223412"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NO</a:t>
            </a:r>
          </a:p>
        </p:txBody>
      </p:sp>
    </p:spTree>
    <p:extLst>
      <p:ext uri="{BB962C8B-B14F-4D97-AF65-F5344CB8AC3E}">
        <p14:creationId xmlns:p14="http://schemas.microsoft.com/office/powerpoint/2010/main" val="252485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1143000" y="1872710"/>
            <a:ext cx="3886200" cy="646331"/>
          </a:xfrm>
          <a:prstGeom prst="rect">
            <a:avLst/>
          </a:prstGeom>
          <a:noFill/>
        </p:spPr>
        <p:txBody>
          <a:bodyPr wrap="square" rtlCol="0">
            <a:spAutoFit/>
          </a:bodyPr>
          <a:lstStyle/>
          <a:p>
            <a:r>
              <a:rPr lang="en-US" dirty="0"/>
              <a:t>We write programs in a readable, higher-level language</a:t>
            </a:r>
          </a:p>
        </p:txBody>
      </p:sp>
      <p:pic>
        <p:nvPicPr>
          <p:cNvPr id="3074" name="Picture 2" descr="21 Most Popular Programming Languages in the World (and where to learn them)">
            <a:extLst>
              <a:ext uri="{FF2B5EF4-FFF2-40B4-BE49-F238E27FC236}">
                <a16:creationId xmlns:a16="http://schemas.microsoft.com/office/drawing/2014/main" id="{30F69727-1BDE-C48E-DF23-0AB3DFC2C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084382"/>
            <a:ext cx="7086600" cy="36134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814985"/>
            <a:ext cx="2979678" cy="1846756"/>
          </a:xfrm>
          <a:prstGeom prst="rect">
            <a:avLst/>
          </a:prstGeom>
        </p:spPr>
      </p:pic>
      <p:pic>
        <p:nvPicPr>
          <p:cNvPr id="13" name="Picture 12">
            <a:extLst>
              <a:ext uri="{FF2B5EF4-FFF2-40B4-BE49-F238E27FC236}">
                <a16:creationId xmlns:a16="http://schemas.microsoft.com/office/drawing/2014/main" id="{8E8A538D-3F0C-D411-7F79-0980D8E5591B}"/>
              </a:ext>
            </a:extLst>
          </p:cNvPr>
          <p:cNvPicPr>
            <a:picLocks noChangeAspect="1"/>
          </p:cNvPicPr>
          <p:nvPr/>
        </p:nvPicPr>
        <p:blipFill>
          <a:blip r:embed="rId5"/>
          <a:stretch>
            <a:fillRect/>
          </a:stretch>
        </p:blipFill>
        <p:spPr>
          <a:xfrm>
            <a:off x="1828800" y="4338960"/>
            <a:ext cx="2808104" cy="1807236"/>
          </a:xfrm>
          <a:prstGeom prst="rect">
            <a:avLst/>
          </a:prstGeom>
        </p:spPr>
      </p:pic>
    </p:spTree>
    <p:extLst>
      <p:ext uri="{BB962C8B-B14F-4D97-AF65-F5344CB8AC3E}">
        <p14:creationId xmlns:p14="http://schemas.microsoft.com/office/powerpoint/2010/main" val="3912619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2705100" y="2014495"/>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042309"/>
            <a:ext cx="2979678" cy="1846756"/>
          </a:xfrm>
          <a:prstGeom prst="rect">
            <a:avLst/>
          </a:prstGeom>
        </p:spPr>
      </p:pic>
      <p:pic>
        <p:nvPicPr>
          <p:cNvPr id="13" name="Picture 12">
            <a:extLst>
              <a:ext uri="{FF2B5EF4-FFF2-40B4-BE49-F238E27FC236}">
                <a16:creationId xmlns:a16="http://schemas.microsoft.com/office/drawing/2014/main" id="{8E8A538D-3F0C-D411-7F79-0980D8E5591B}"/>
              </a:ext>
            </a:extLst>
          </p:cNvPr>
          <p:cNvPicPr>
            <a:picLocks noChangeAspect="1"/>
          </p:cNvPicPr>
          <p:nvPr/>
        </p:nvPicPr>
        <p:blipFill>
          <a:blip r:embed="rId4"/>
          <a:stretch>
            <a:fillRect/>
          </a:stretch>
        </p:blipFill>
        <p:spPr>
          <a:xfrm>
            <a:off x="6705600" y="3200400"/>
            <a:ext cx="2808104" cy="1807236"/>
          </a:xfrm>
          <a:prstGeom prst="rect">
            <a:avLst/>
          </a:prstGeom>
        </p:spPr>
      </p:pic>
    </p:spTree>
    <p:extLst>
      <p:ext uri="{BB962C8B-B14F-4D97-AF65-F5344CB8AC3E}">
        <p14:creationId xmlns:p14="http://schemas.microsoft.com/office/powerpoint/2010/main" val="1164745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1905000" y="579160"/>
            <a:ext cx="8724900" cy="646331"/>
          </a:xfrm>
          <a:prstGeom prst="rect">
            <a:avLst/>
          </a:prstGeom>
          <a:noFill/>
        </p:spPr>
        <p:txBody>
          <a:bodyPr wrap="square" rtlCol="0">
            <a:spAutoFit/>
          </a:bodyPr>
          <a:lstStyle/>
          <a:p>
            <a:r>
              <a:rPr lang="en-US" sz="3600" b="1" dirty="0"/>
              <a:t>What is so magical about a computer?</a:t>
            </a:r>
          </a:p>
        </p:txBody>
      </p:sp>
      <p:sp>
        <p:nvSpPr>
          <p:cNvPr id="16" name="TextBox 15">
            <a:extLst>
              <a:ext uri="{FF2B5EF4-FFF2-40B4-BE49-F238E27FC236}">
                <a16:creationId xmlns:a16="http://schemas.microsoft.com/office/drawing/2014/main" id="{71A6DB8F-6648-2750-02BE-3DD813DD2100}"/>
              </a:ext>
            </a:extLst>
          </p:cNvPr>
          <p:cNvSpPr txBox="1"/>
          <p:nvPr/>
        </p:nvSpPr>
        <p:spPr>
          <a:xfrm>
            <a:off x="1828800" y="2971800"/>
            <a:ext cx="8384026" cy="400110"/>
          </a:xfrm>
          <a:prstGeom prst="rect">
            <a:avLst/>
          </a:prstGeom>
          <a:noFill/>
          <a:ln>
            <a:solidFill>
              <a:schemeClr val="tx1"/>
            </a:solidFill>
          </a:ln>
        </p:spPr>
        <p:txBody>
          <a:bodyPr wrap="none" rtlCol="0">
            <a:spAutoFit/>
          </a:bodyPr>
          <a:lstStyle/>
          <a:p>
            <a:r>
              <a:rPr lang="en-US" sz="2000" dirty="0"/>
              <a:t>Computers only understand instructions in the form of 0s and 1s (binary)</a:t>
            </a:r>
          </a:p>
        </p:txBody>
      </p:sp>
      <p:sp>
        <p:nvSpPr>
          <p:cNvPr id="2" name="TextBox 1">
            <a:extLst>
              <a:ext uri="{FF2B5EF4-FFF2-40B4-BE49-F238E27FC236}">
                <a16:creationId xmlns:a16="http://schemas.microsoft.com/office/drawing/2014/main" id="{3C4B6C8B-3DD0-AD45-A958-E48CF6C2DD1B}"/>
              </a:ext>
            </a:extLst>
          </p:cNvPr>
          <p:cNvSpPr txBox="1"/>
          <p:nvPr/>
        </p:nvSpPr>
        <p:spPr>
          <a:xfrm>
            <a:off x="5334000" y="2602468"/>
            <a:ext cx="1082348" cy="369332"/>
          </a:xfrm>
          <a:prstGeom prst="rect">
            <a:avLst/>
          </a:prstGeom>
          <a:noFill/>
        </p:spPr>
        <p:txBody>
          <a:bodyPr wrap="none" rtlCol="0">
            <a:spAutoFit/>
          </a:bodyPr>
          <a:lstStyle/>
          <a:p>
            <a:r>
              <a:rPr lang="en-US" b="1" dirty="0">
                <a:solidFill>
                  <a:srgbClr val="FF0000"/>
                </a:solidFill>
              </a:rPr>
              <a:t>Big Idea</a:t>
            </a:r>
          </a:p>
        </p:txBody>
      </p:sp>
      <p:sp>
        <p:nvSpPr>
          <p:cNvPr id="7" name="TextBox 6">
            <a:extLst>
              <a:ext uri="{FF2B5EF4-FFF2-40B4-BE49-F238E27FC236}">
                <a16:creationId xmlns:a16="http://schemas.microsoft.com/office/drawing/2014/main" id="{42E995B7-5D37-7886-DDBB-A8E629F7F837}"/>
              </a:ext>
            </a:extLst>
          </p:cNvPr>
          <p:cNvSpPr txBox="1"/>
          <p:nvPr/>
        </p:nvSpPr>
        <p:spPr>
          <a:xfrm>
            <a:off x="914400" y="4933553"/>
            <a:ext cx="2467342" cy="369332"/>
          </a:xfrm>
          <a:prstGeom prst="rect">
            <a:avLst/>
          </a:prstGeom>
          <a:noFill/>
        </p:spPr>
        <p:txBody>
          <a:bodyPr wrap="none" rtlCol="0">
            <a:spAutoFit/>
          </a:bodyPr>
          <a:lstStyle/>
          <a:p>
            <a:r>
              <a:rPr lang="en-US" strike="sngStrike" dirty="0"/>
              <a:t>Welcome to CSCI 476</a:t>
            </a:r>
          </a:p>
        </p:txBody>
      </p:sp>
      <p:sp>
        <p:nvSpPr>
          <p:cNvPr id="8" name="TextBox 7">
            <a:extLst>
              <a:ext uri="{FF2B5EF4-FFF2-40B4-BE49-F238E27FC236}">
                <a16:creationId xmlns:a16="http://schemas.microsoft.com/office/drawing/2014/main" id="{EE9679DA-CDB2-0BB6-5199-628A23D7BB11}"/>
              </a:ext>
            </a:extLst>
          </p:cNvPr>
          <p:cNvSpPr txBox="1"/>
          <p:nvPr/>
        </p:nvSpPr>
        <p:spPr>
          <a:xfrm>
            <a:off x="5334000" y="4632468"/>
            <a:ext cx="6096000" cy="1200329"/>
          </a:xfrm>
          <a:prstGeom prst="rect">
            <a:avLst/>
          </a:prstGeom>
          <a:noFill/>
        </p:spPr>
        <p:txBody>
          <a:bodyPr wrap="square" rtlCol="0">
            <a:spAutoFit/>
          </a:bodyPr>
          <a:lstStyle/>
          <a:p>
            <a:r>
              <a:rPr lang="en-US" b="1" dirty="0"/>
              <a:t>01010111 01100101 01101100 01100011 01101111 01101101 01100101 00100000 01110100 01101111 00100000 01000011 01010011 01000011 01001001 00100000 00110100 00110111 00110110 </a:t>
            </a:r>
          </a:p>
        </p:txBody>
      </p:sp>
      <p:sp>
        <p:nvSpPr>
          <p:cNvPr id="9" name="Multiplication Sign 8">
            <a:extLst>
              <a:ext uri="{FF2B5EF4-FFF2-40B4-BE49-F238E27FC236}">
                <a16:creationId xmlns:a16="http://schemas.microsoft.com/office/drawing/2014/main" id="{65C3ADCF-376E-7C9A-18E6-81A0F58D1AD0}"/>
              </a:ext>
            </a:extLst>
          </p:cNvPr>
          <p:cNvSpPr/>
          <p:nvPr/>
        </p:nvSpPr>
        <p:spPr>
          <a:xfrm>
            <a:off x="3276600" y="4785042"/>
            <a:ext cx="685800" cy="66635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F8EF20A-08D4-A98C-9278-D47E8589E784}"/>
              </a:ext>
            </a:extLst>
          </p:cNvPr>
          <p:cNvGrpSpPr/>
          <p:nvPr/>
        </p:nvGrpSpPr>
        <p:grpSpPr>
          <a:xfrm>
            <a:off x="10192261" y="3611870"/>
            <a:ext cx="1148400" cy="1014480"/>
            <a:chOff x="10192261" y="3611870"/>
            <a:chExt cx="1148400" cy="101448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42A8A3-A429-0D5B-0346-2628E749D0F1}"/>
                    </a:ext>
                  </a:extLst>
                </p14:cNvPr>
                <p14:cNvContentPartPr/>
                <p14:nvPr/>
              </p14:nvContentPartPr>
              <p14:xfrm>
                <a:off x="10301341" y="3611870"/>
                <a:ext cx="1039320" cy="1014480"/>
              </p14:xfrm>
            </p:contentPart>
          </mc:Choice>
          <mc:Fallback xmlns="">
            <p:pic>
              <p:nvPicPr>
                <p:cNvPr id="10" name="Ink 9">
                  <a:extLst>
                    <a:ext uri="{FF2B5EF4-FFF2-40B4-BE49-F238E27FC236}">
                      <a16:creationId xmlns:a16="http://schemas.microsoft.com/office/drawing/2014/main" id="{9D42A8A3-A429-0D5B-0346-2628E749D0F1}"/>
                    </a:ext>
                  </a:extLst>
                </p:cNvPr>
                <p:cNvPicPr/>
                <p:nvPr/>
              </p:nvPicPr>
              <p:blipFill>
                <a:blip r:embed="rId4"/>
                <a:stretch>
                  <a:fillRect/>
                </a:stretch>
              </p:blipFill>
              <p:spPr>
                <a:xfrm>
                  <a:off x="10238341" y="3548870"/>
                  <a:ext cx="1164960" cy="114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FE18CB2-696C-35E8-0E96-AAE2E8BFA70B}"/>
                    </a:ext>
                  </a:extLst>
                </p14:cNvPr>
                <p14:cNvContentPartPr/>
                <p14:nvPr/>
              </p14:nvContentPartPr>
              <p14:xfrm>
                <a:off x="10192261" y="4294790"/>
                <a:ext cx="273600" cy="293760"/>
              </p14:xfrm>
            </p:contentPart>
          </mc:Choice>
          <mc:Fallback xmlns="">
            <p:pic>
              <p:nvPicPr>
                <p:cNvPr id="12" name="Ink 11">
                  <a:extLst>
                    <a:ext uri="{FF2B5EF4-FFF2-40B4-BE49-F238E27FC236}">
                      <a16:creationId xmlns:a16="http://schemas.microsoft.com/office/drawing/2014/main" id="{BFE18CB2-696C-35E8-0E96-AAE2E8BFA70B}"/>
                    </a:ext>
                  </a:extLst>
                </p:cNvPr>
                <p:cNvPicPr/>
                <p:nvPr/>
              </p:nvPicPr>
              <p:blipFill>
                <a:blip r:embed="rId6"/>
                <a:stretch>
                  <a:fillRect/>
                </a:stretch>
              </p:blipFill>
              <p:spPr>
                <a:xfrm>
                  <a:off x="10129621" y="4232150"/>
                  <a:ext cx="399240" cy="419400"/>
                </a:xfrm>
                <a:prstGeom prst="rect">
                  <a:avLst/>
                </a:prstGeom>
              </p:spPr>
            </p:pic>
          </mc:Fallback>
        </mc:AlternateContent>
      </p:grpSp>
    </p:spTree>
    <p:extLst>
      <p:ext uri="{BB962C8B-B14F-4D97-AF65-F5344CB8AC3E}">
        <p14:creationId xmlns:p14="http://schemas.microsoft.com/office/powerpoint/2010/main" val="23764731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spTree>
    <p:extLst>
      <p:ext uri="{BB962C8B-B14F-4D97-AF65-F5344CB8AC3E}">
        <p14:creationId xmlns:p14="http://schemas.microsoft.com/office/powerpoint/2010/main" val="3051211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spTree>
    <p:extLst>
      <p:ext uri="{BB962C8B-B14F-4D97-AF65-F5344CB8AC3E}">
        <p14:creationId xmlns:p14="http://schemas.microsoft.com/office/powerpoint/2010/main" val="2389840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Tree>
    <p:extLst>
      <p:ext uri="{BB962C8B-B14F-4D97-AF65-F5344CB8AC3E}">
        <p14:creationId xmlns:p14="http://schemas.microsoft.com/office/powerpoint/2010/main" val="4197541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Tree>
    <p:extLst>
      <p:ext uri="{BB962C8B-B14F-4D97-AF65-F5344CB8AC3E}">
        <p14:creationId xmlns:p14="http://schemas.microsoft.com/office/powerpoint/2010/main" val="2241551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7" name="TextBox 16">
            <a:extLst>
              <a:ext uri="{FF2B5EF4-FFF2-40B4-BE49-F238E27FC236}">
                <a16:creationId xmlns:a16="http://schemas.microsoft.com/office/drawing/2014/main" id="{DA6F20FC-DE4E-B575-04AE-8CBBE5C4FECA}"/>
              </a:ext>
            </a:extLst>
          </p:cNvPr>
          <p:cNvSpPr txBox="1"/>
          <p:nvPr/>
        </p:nvSpPr>
        <p:spPr>
          <a:xfrm>
            <a:off x="1535426" y="4360508"/>
            <a:ext cx="4031873" cy="646331"/>
          </a:xfrm>
          <a:prstGeom prst="rect">
            <a:avLst/>
          </a:prstGeom>
          <a:noFill/>
        </p:spPr>
        <p:txBody>
          <a:bodyPr wrap="none" rtlCol="0">
            <a:spAutoFit/>
          </a:bodyPr>
          <a:lstStyle/>
          <a:p>
            <a:r>
              <a:rPr lang="en-US" dirty="0"/>
              <a:t>We still need to resolve function calls </a:t>
            </a:r>
          </a:p>
          <a:p>
            <a:r>
              <a:rPr lang="en-US" dirty="0"/>
              <a:t>i.e.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sleep, sqrt, </a:t>
            </a:r>
            <a:r>
              <a:rPr lang="en-US" dirty="0" err="1">
                <a:latin typeface="Courier New" panose="02070309020205020404" pitchFamily="49" charset="0"/>
                <a:cs typeface="Courier New" panose="02070309020205020404" pitchFamily="49" charset="0"/>
              </a:rPr>
              <a:t>etc</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69643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593968" y="3771508"/>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2309686" y="4520611"/>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2314576" y="3969095"/>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3533775" y="3983689"/>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3593233" y="4560252"/>
            <a:ext cx="864339" cy="369332"/>
          </a:xfrm>
          <a:prstGeom prst="rect">
            <a:avLst/>
          </a:prstGeom>
          <a:noFill/>
        </p:spPr>
        <p:txBody>
          <a:bodyPr wrap="none" rtlCol="0">
            <a:spAutoFit/>
          </a:bodyPr>
          <a:lstStyle/>
          <a:p>
            <a:r>
              <a:rPr lang="en-US" dirty="0" err="1"/>
              <a:t>stdio.h</a:t>
            </a:r>
            <a:endParaRPr lang="en-US" dirty="0"/>
          </a:p>
        </p:txBody>
      </p:sp>
    </p:spTree>
    <p:extLst>
      <p:ext uri="{BB962C8B-B14F-4D97-AF65-F5344CB8AC3E}">
        <p14:creationId xmlns:p14="http://schemas.microsoft.com/office/powerpoint/2010/main" val="3492173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26" name="Rectangle 25">
            <a:extLst>
              <a:ext uri="{FF2B5EF4-FFF2-40B4-BE49-F238E27FC236}">
                <a16:creationId xmlns:a16="http://schemas.microsoft.com/office/drawing/2014/main" id="{F5B628E6-8BE5-594C-BED3-5B0EB9C57857}"/>
              </a:ext>
            </a:extLst>
          </p:cNvPr>
          <p:cNvSpPr/>
          <p:nvPr/>
        </p:nvSpPr>
        <p:spPr>
          <a:xfrm>
            <a:off x="4045360" y="3823533"/>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7" name="Rectangle 26">
            <a:extLst>
              <a:ext uri="{FF2B5EF4-FFF2-40B4-BE49-F238E27FC236}">
                <a16:creationId xmlns:a16="http://schemas.microsoft.com/office/drawing/2014/main" id="{A07995D8-107A-BAAB-D1EC-246D75663AED}"/>
              </a:ext>
            </a:extLst>
          </p:cNvPr>
          <p:cNvSpPr/>
          <p:nvPr/>
        </p:nvSpPr>
        <p:spPr>
          <a:xfrm>
            <a:off x="4054885" y="5525199"/>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8" name="Rectangle 27">
            <a:extLst>
              <a:ext uri="{FF2B5EF4-FFF2-40B4-BE49-F238E27FC236}">
                <a16:creationId xmlns:a16="http://schemas.microsoft.com/office/drawing/2014/main" id="{2A5310EC-A7E3-4B63-8A6C-79B04E48C129}"/>
              </a:ext>
            </a:extLst>
          </p:cNvPr>
          <p:cNvSpPr/>
          <p:nvPr/>
        </p:nvSpPr>
        <p:spPr>
          <a:xfrm>
            <a:off x="4054885" y="5126303"/>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30" name="Rectangle 29">
            <a:extLst>
              <a:ext uri="{FF2B5EF4-FFF2-40B4-BE49-F238E27FC236}">
                <a16:creationId xmlns:a16="http://schemas.microsoft.com/office/drawing/2014/main" id="{6D838E81-EDD4-94E5-D48B-64583E00A497}"/>
              </a:ext>
            </a:extLst>
          </p:cNvPr>
          <p:cNvSpPr/>
          <p:nvPr/>
        </p:nvSpPr>
        <p:spPr>
          <a:xfrm>
            <a:off x="4048778" y="3782068"/>
            <a:ext cx="1225306" cy="2136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3D8B377-4129-AA34-184C-C702E84546DA}"/>
              </a:ext>
            </a:extLst>
          </p:cNvPr>
          <p:cNvSpPr txBox="1"/>
          <p:nvPr/>
        </p:nvSpPr>
        <p:spPr>
          <a:xfrm>
            <a:off x="411754" y="4396013"/>
            <a:ext cx="3633606" cy="923330"/>
          </a:xfrm>
          <a:prstGeom prst="rect">
            <a:avLst/>
          </a:prstGeom>
          <a:noFill/>
        </p:spPr>
        <p:txBody>
          <a:bodyPr wrap="square" rtlCol="0">
            <a:spAutoFit/>
          </a:bodyPr>
          <a:lstStyle/>
          <a:p>
            <a:r>
              <a:rPr lang="en-US" b="1" dirty="0"/>
              <a:t>Static Linking</a:t>
            </a:r>
            <a:r>
              <a:rPr lang="en-US" dirty="0"/>
              <a:t>- required code and data copied into executable at compile time</a:t>
            </a:r>
          </a:p>
        </p:txBody>
      </p:sp>
      <p:sp>
        <p:nvSpPr>
          <p:cNvPr id="32" name="TextBox 31">
            <a:extLst>
              <a:ext uri="{FF2B5EF4-FFF2-40B4-BE49-F238E27FC236}">
                <a16:creationId xmlns:a16="http://schemas.microsoft.com/office/drawing/2014/main" id="{36BD4999-5C30-3377-7C5E-BF81CFC9A6B0}"/>
              </a:ext>
            </a:extLst>
          </p:cNvPr>
          <p:cNvSpPr txBox="1"/>
          <p:nvPr/>
        </p:nvSpPr>
        <p:spPr>
          <a:xfrm>
            <a:off x="4344618" y="5822522"/>
            <a:ext cx="620683" cy="369332"/>
          </a:xfrm>
          <a:prstGeom prst="rect">
            <a:avLst/>
          </a:prstGeom>
          <a:noFill/>
        </p:spPr>
        <p:txBody>
          <a:bodyPr wrap="none" rtlCol="0">
            <a:spAutoFit/>
          </a:bodyPr>
          <a:lstStyle/>
          <a:p>
            <a:r>
              <a:rPr lang="en-US" dirty="0"/>
              <a:t>.exe</a:t>
            </a:r>
          </a:p>
        </p:txBody>
      </p:sp>
    </p:spTree>
    <p:extLst>
      <p:ext uri="{BB962C8B-B14F-4D97-AF65-F5344CB8AC3E}">
        <p14:creationId xmlns:p14="http://schemas.microsoft.com/office/powerpoint/2010/main" val="3556293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593968" y="3771508"/>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2309686" y="4520611"/>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2314576" y="3969095"/>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3533775" y="3983689"/>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3593233" y="4560252"/>
            <a:ext cx="864339" cy="369332"/>
          </a:xfrm>
          <a:prstGeom prst="rect">
            <a:avLst/>
          </a:prstGeom>
          <a:noFill/>
        </p:spPr>
        <p:txBody>
          <a:bodyPr wrap="none" rtlCol="0">
            <a:spAutoFit/>
          </a:bodyPr>
          <a:lstStyle/>
          <a:p>
            <a:r>
              <a:rPr lang="en-US" dirty="0" err="1"/>
              <a:t>stdio.h</a:t>
            </a:r>
            <a:endParaRPr lang="en-US" dirty="0"/>
          </a:p>
        </p:txBody>
      </p:sp>
    </p:spTree>
    <p:extLst>
      <p:ext uri="{BB962C8B-B14F-4D97-AF65-F5344CB8AC3E}">
        <p14:creationId xmlns:p14="http://schemas.microsoft.com/office/powerpoint/2010/main" val="888110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4076985" y="4140840"/>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1807352" y="5175829"/>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1807352" y="3968256"/>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882974" y="3956174"/>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941283" y="5168308"/>
            <a:ext cx="864339" cy="369332"/>
          </a:xfrm>
          <a:prstGeom prst="rect">
            <a:avLst/>
          </a:prstGeom>
          <a:noFill/>
        </p:spPr>
        <p:txBody>
          <a:bodyPr wrap="none" rtlCol="0">
            <a:spAutoFit/>
          </a:bodyPr>
          <a:lstStyle/>
          <a:p>
            <a:r>
              <a:rPr lang="en-US" dirty="0" err="1"/>
              <a:t>stdio.h</a:t>
            </a:r>
            <a:endParaRPr lang="en-US" dirty="0"/>
          </a:p>
        </p:txBody>
      </p:sp>
      <p:sp>
        <p:nvSpPr>
          <p:cNvPr id="17" name="Rectangle 16">
            <a:extLst>
              <a:ext uri="{FF2B5EF4-FFF2-40B4-BE49-F238E27FC236}">
                <a16:creationId xmlns:a16="http://schemas.microsoft.com/office/drawing/2014/main" id="{71E65899-A4F4-528A-74BF-F7528A9FB90F}"/>
              </a:ext>
            </a:extLst>
          </p:cNvPr>
          <p:cNvSpPr/>
          <p:nvPr/>
        </p:nvSpPr>
        <p:spPr>
          <a:xfrm>
            <a:off x="4048777" y="4140840"/>
            <a:ext cx="1245263" cy="1325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0D95FF0-2E08-1ADB-A835-EFEF837B819D}"/>
              </a:ext>
            </a:extLst>
          </p:cNvPr>
          <p:cNvSpPr txBox="1"/>
          <p:nvPr/>
        </p:nvSpPr>
        <p:spPr>
          <a:xfrm>
            <a:off x="4281013" y="5631984"/>
            <a:ext cx="630792" cy="369332"/>
          </a:xfrm>
          <a:prstGeom prst="rect">
            <a:avLst/>
          </a:prstGeom>
          <a:noFill/>
        </p:spPr>
        <p:txBody>
          <a:bodyPr wrap="square" rtlCol="0">
            <a:spAutoFit/>
          </a:bodyPr>
          <a:lstStyle/>
          <a:p>
            <a:r>
              <a:rPr lang="en-US" dirty="0"/>
              <a:t>.exe</a:t>
            </a:r>
          </a:p>
        </p:txBody>
      </p:sp>
      <p:cxnSp>
        <p:nvCxnSpPr>
          <p:cNvPr id="31" name="Straight Connector 30">
            <a:extLst>
              <a:ext uri="{FF2B5EF4-FFF2-40B4-BE49-F238E27FC236}">
                <a16:creationId xmlns:a16="http://schemas.microsoft.com/office/drawing/2014/main" id="{F558FDAF-40A6-EAAA-F462-6FD3B569A336}"/>
              </a:ext>
            </a:extLst>
          </p:cNvPr>
          <p:cNvCxnSpPr>
            <a:cxnSpLocks/>
          </p:cNvCxnSpPr>
          <p:nvPr/>
        </p:nvCxnSpPr>
        <p:spPr>
          <a:xfrm>
            <a:off x="3179126" y="4146409"/>
            <a:ext cx="745283" cy="51312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B5074A-B381-B6A6-3571-C12E35D1B6F9}"/>
              </a:ext>
            </a:extLst>
          </p:cNvPr>
          <p:cNvCxnSpPr>
            <a:cxnSpLocks/>
          </p:cNvCxnSpPr>
          <p:nvPr/>
        </p:nvCxnSpPr>
        <p:spPr>
          <a:xfrm flipV="1">
            <a:off x="3092931" y="5047112"/>
            <a:ext cx="831478" cy="287814"/>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6845BC-1195-97E7-2791-8019FA00AAFD}"/>
              </a:ext>
            </a:extLst>
          </p:cNvPr>
          <p:cNvSpPr txBox="1"/>
          <p:nvPr/>
        </p:nvSpPr>
        <p:spPr>
          <a:xfrm>
            <a:off x="161506" y="6029679"/>
            <a:ext cx="8097088" cy="369332"/>
          </a:xfrm>
          <a:prstGeom prst="rect">
            <a:avLst/>
          </a:prstGeom>
          <a:noFill/>
        </p:spPr>
        <p:txBody>
          <a:bodyPr wrap="none" rtlCol="0">
            <a:spAutoFit/>
          </a:bodyPr>
          <a:lstStyle/>
          <a:p>
            <a:r>
              <a:rPr lang="en-US" b="1" dirty="0"/>
              <a:t>Dynamic Linking </a:t>
            </a:r>
            <a:r>
              <a:rPr lang="en-US" dirty="0"/>
              <a:t>-  required code and data is linked to executable at runtime</a:t>
            </a:r>
          </a:p>
        </p:txBody>
      </p:sp>
    </p:spTree>
    <p:extLst>
      <p:ext uri="{BB962C8B-B14F-4D97-AF65-F5344CB8AC3E}">
        <p14:creationId xmlns:p14="http://schemas.microsoft.com/office/powerpoint/2010/main" val="30041226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30" name="Rectangle 29">
            <a:extLst>
              <a:ext uri="{FF2B5EF4-FFF2-40B4-BE49-F238E27FC236}">
                <a16:creationId xmlns:a16="http://schemas.microsoft.com/office/drawing/2014/main" id="{B5431135-1D32-3B0F-AB09-8EAEAE16E772}"/>
              </a:ext>
            </a:extLst>
          </p:cNvPr>
          <p:cNvSpPr/>
          <p:nvPr/>
        </p:nvSpPr>
        <p:spPr>
          <a:xfrm>
            <a:off x="4099114" y="3725840"/>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32" name="Rectangle 31">
            <a:extLst>
              <a:ext uri="{FF2B5EF4-FFF2-40B4-BE49-F238E27FC236}">
                <a16:creationId xmlns:a16="http://schemas.microsoft.com/office/drawing/2014/main" id="{5395BD57-083F-3593-1A4E-070A09D8F140}"/>
              </a:ext>
            </a:extLst>
          </p:cNvPr>
          <p:cNvSpPr/>
          <p:nvPr/>
        </p:nvSpPr>
        <p:spPr>
          <a:xfrm>
            <a:off x="4108639" y="5427506"/>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35" name="Rectangle 34">
            <a:extLst>
              <a:ext uri="{FF2B5EF4-FFF2-40B4-BE49-F238E27FC236}">
                <a16:creationId xmlns:a16="http://schemas.microsoft.com/office/drawing/2014/main" id="{2D6DC326-CD4B-AF82-3125-E943DC3F2081}"/>
              </a:ext>
            </a:extLst>
          </p:cNvPr>
          <p:cNvSpPr/>
          <p:nvPr/>
        </p:nvSpPr>
        <p:spPr>
          <a:xfrm>
            <a:off x="4108639" y="5028610"/>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37" name="Rectangle 36">
            <a:extLst>
              <a:ext uri="{FF2B5EF4-FFF2-40B4-BE49-F238E27FC236}">
                <a16:creationId xmlns:a16="http://schemas.microsoft.com/office/drawing/2014/main" id="{074F3F54-29C0-670F-A3CF-7B4479BEAEAB}"/>
              </a:ext>
            </a:extLst>
          </p:cNvPr>
          <p:cNvSpPr/>
          <p:nvPr/>
        </p:nvSpPr>
        <p:spPr>
          <a:xfrm>
            <a:off x="4102532" y="3684375"/>
            <a:ext cx="1225306" cy="2136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81C6333-B683-519C-A8EE-566EDE09090D}"/>
              </a:ext>
            </a:extLst>
          </p:cNvPr>
          <p:cNvSpPr txBox="1"/>
          <p:nvPr/>
        </p:nvSpPr>
        <p:spPr>
          <a:xfrm>
            <a:off x="4398372" y="5724829"/>
            <a:ext cx="620683" cy="369332"/>
          </a:xfrm>
          <a:prstGeom prst="rect">
            <a:avLst/>
          </a:prstGeom>
          <a:noFill/>
        </p:spPr>
        <p:txBody>
          <a:bodyPr wrap="none" rtlCol="0">
            <a:spAutoFit/>
          </a:bodyPr>
          <a:lstStyle/>
          <a:p>
            <a:r>
              <a:rPr lang="en-US" dirty="0"/>
              <a:t>.exe</a:t>
            </a:r>
          </a:p>
        </p:txBody>
      </p:sp>
      <p:cxnSp>
        <p:nvCxnSpPr>
          <p:cNvPr id="40" name="Straight Arrow Connector 39">
            <a:extLst>
              <a:ext uri="{FF2B5EF4-FFF2-40B4-BE49-F238E27FC236}">
                <a16:creationId xmlns:a16="http://schemas.microsoft.com/office/drawing/2014/main" id="{0A2FFC19-9BCD-8E6E-7DB2-942DE1032329}"/>
              </a:ext>
            </a:extLst>
          </p:cNvPr>
          <p:cNvCxnSpPr/>
          <p:nvPr/>
        </p:nvCxnSpPr>
        <p:spPr>
          <a:xfrm flipH="1">
            <a:off x="2209800" y="4648200"/>
            <a:ext cx="1371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C4AA00B-5032-1A3A-0095-DDD95098DDA2}"/>
              </a:ext>
            </a:extLst>
          </p:cNvPr>
          <p:cNvSpPr txBox="1"/>
          <p:nvPr/>
        </p:nvSpPr>
        <p:spPr>
          <a:xfrm>
            <a:off x="288878" y="4419208"/>
            <a:ext cx="1838965" cy="369332"/>
          </a:xfrm>
          <a:prstGeom prst="rect">
            <a:avLst/>
          </a:prstGeom>
          <a:noFill/>
        </p:spPr>
        <p:txBody>
          <a:bodyPr wrap="none" rtlCol="0">
            <a:spAutoFit/>
          </a:bodyPr>
          <a:lstStyle/>
          <a:p>
            <a:r>
              <a:rPr lang="en-US" dirty="0"/>
              <a:t>To be continued</a:t>
            </a:r>
          </a:p>
        </p:txBody>
      </p:sp>
    </p:spTree>
    <p:extLst>
      <p:ext uri="{BB962C8B-B14F-4D97-AF65-F5344CB8AC3E}">
        <p14:creationId xmlns:p14="http://schemas.microsoft.com/office/powerpoint/2010/main" val="2912830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6115709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Tree>
    <p:extLst>
      <p:ext uri="{BB962C8B-B14F-4D97-AF65-F5344CB8AC3E}">
        <p14:creationId xmlns:p14="http://schemas.microsoft.com/office/powerpoint/2010/main" val="20047446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TextBox 11">
            <a:extLst>
              <a:ext uri="{FF2B5EF4-FFF2-40B4-BE49-F238E27FC236}">
                <a16:creationId xmlns:a16="http://schemas.microsoft.com/office/drawing/2014/main" id="{03D4C9BE-5A42-E210-5AA5-8BCDB6CF7EE9}"/>
              </a:ext>
            </a:extLst>
          </p:cNvPr>
          <p:cNvSpPr txBox="1"/>
          <p:nvPr/>
        </p:nvSpPr>
        <p:spPr>
          <a:xfrm>
            <a:off x="5486400" y="4811870"/>
            <a:ext cx="3967753" cy="369332"/>
          </a:xfrm>
          <a:prstGeom prst="rect">
            <a:avLst/>
          </a:prstGeom>
          <a:noFill/>
        </p:spPr>
        <p:txBody>
          <a:bodyPr wrap="none" rtlCol="0">
            <a:spAutoFit/>
          </a:bodyPr>
          <a:lstStyle/>
          <a:p>
            <a:r>
              <a:rPr lang="en-US" dirty="0"/>
              <a:t>Software is nothing without hardware</a:t>
            </a:r>
          </a:p>
        </p:txBody>
      </p:sp>
    </p:spTree>
    <p:extLst>
      <p:ext uri="{BB962C8B-B14F-4D97-AF65-F5344CB8AC3E}">
        <p14:creationId xmlns:p14="http://schemas.microsoft.com/office/powerpoint/2010/main" val="2119210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TextBox 11">
            <a:extLst>
              <a:ext uri="{FF2B5EF4-FFF2-40B4-BE49-F238E27FC236}">
                <a16:creationId xmlns:a16="http://schemas.microsoft.com/office/drawing/2014/main" id="{03D4C9BE-5A42-E210-5AA5-8BCDB6CF7EE9}"/>
              </a:ext>
            </a:extLst>
          </p:cNvPr>
          <p:cNvSpPr txBox="1"/>
          <p:nvPr/>
        </p:nvSpPr>
        <p:spPr>
          <a:xfrm>
            <a:off x="5226328" y="4756450"/>
            <a:ext cx="4698722" cy="369332"/>
          </a:xfrm>
          <a:prstGeom prst="rect">
            <a:avLst/>
          </a:prstGeom>
          <a:noFill/>
        </p:spPr>
        <p:txBody>
          <a:bodyPr wrap="none" rtlCol="0">
            <a:spAutoFit/>
          </a:bodyPr>
          <a:lstStyle/>
          <a:p>
            <a:r>
              <a:rPr lang="en-US" dirty="0"/>
              <a:t>Hardware is </a:t>
            </a:r>
            <a:r>
              <a:rPr lang="en-US" i="1" dirty="0"/>
              <a:t>mostly</a:t>
            </a:r>
            <a:r>
              <a:rPr lang="en-US" dirty="0"/>
              <a:t> nothing without software</a:t>
            </a:r>
          </a:p>
        </p:txBody>
      </p:sp>
    </p:spTree>
    <p:extLst>
      <p:ext uri="{BB962C8B-B14F-4D97-AF65-F5344CB8AC3E}">
        <p14:creationId xmlns:p14="http://schemas.microsoft.com/office/powerpoint/2010/main" val="214648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754326"/>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a:p>
            <a:pPr marL="857250" indent="-857250">
              <a:buAutoNum type="romanUcPeriod"/>
            </a:pPr>
            <a:r>
              <a:rPr lang="en-US" sz="3600" b="1" dirty="0"/>
              <a:t>???</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Tree>
    <p:extLst>
      <p:ext uri="{BB962C8B-B14F-4D97-AF65-F5344CB8AC3E}">
        <p14:creationId xmlns:p14="http://schemas.microsoft.com/office/powerpoint/2010/main" val="25766808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60077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5000087" cy="1754326"/>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a:p>
            <a:pPr marL="857250" indent="-857250">
              <a:buAutoNum type="romanUcPeriod"/>
            </a:pPr>
            <a:r>
              <a:rPr lang="en-US" sz="3600" b="1" dirty="0"/>
              <a:t>Operating System</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171178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59346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Rectangle 11">
            <a:extLst>
              <a:ext uri="{FF2B5EF4-FFF2-40B4-BE49-F238E27FC236}">
                <a16:creationId xmlns:a16="http://schemas.microsoft.com/office/drawing/2014/main" id="{353275CF-41ED-8F41-7324-50206AE8CCFF}"/>
              </a:ext>
            </a:extLst>
          </p:cNvPr>
          <p:cNvSpPr/>
          <p:nvPr/>
        </p:nvSpPr>
        <p:spPr>
          <a:xfrm>
            <a:off x="914400" y="3036723"/>
            <a:ext cx="3581400" cy="38608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Operating System</a:t>
            </a:r>
          </a:p>
        </p:txBody>
      </p:sp>
    </p:spTree>
    <p:extLst>
      <p:ext uri="{BB962C8B-B14F-4D97-AF65-F5344CB8AC3E}">
        <p14:creationId xmlns:p14="http://schemas.microsoft.com/office/powerpoint/2010/main" val="16182557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18" name="Arrow: Right 17">
            <a:extLst>
              <a:ext uri="{FF2B5EF4-FFF2-40B4-BE49-F238E27FC236}">
                <a16:creationId xmlns:a16="http://schemas.microsoft.com/office/drawing/2014/main" id="{17F64041-C823-027D-06FE-81C5A5FB7A73}"/>
              </a:ext>
            </a:extLst>
          </p:cNvPr>
          <p:cNvSpPr/>
          <p:nvPr/>
        </p:nvSpPr>
        <p:spPr>
          <a:xfrm rot="10306364">
            <a:off x="8523158" y="3931494"/>
            <a:ext cx="647700" cy="203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775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96</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8" name="TextBox 7">
            <a:extLst>
              <a:ext uri="{FF2B5EF4-FFF2-40B4-BE49-F238E27FC236}">
                <a16:creationId xmlns:a16="http://schemas.microsoft.com/office/drawing/2014/main" id="{351DB6A1-4F8C-B4A9-10BB-BF5ECF7F3DDC}"/>
              </a:ext>
            </a:extLst>
          </p:cNvPr>
          <p:cNvSpPr txBox="1"/>
          <p:nvPr/>
        </p:nvSpPr>
        <p:spPr>
          <a:xfrm>
            <a:off x="600080" y="2133600"/>
            <a:ext cx="2428870" cy="923330"/>
          </a:xfrm>
          <a:prstGeom prst="rect">
            <a:avLst/>
          </a:prstGeom>
          <a:noFill/>
        </p:spPr>
        <p:txBody>
          <a:bodyPr wrap="none" rtlCol="0">
            <a:spAutoFit/>
          </a:bodyPr>
          <a:lstStyle/>
          <a:p>
            <a:r>
              <a:rPr lang="en-US" i="1" dirty="0"/>
              <a:t>What do we trust?</a:t>
            </a:r>
          </a:p>
          <a:p>
            <a:endParaRPr lang="en-US" i="1" dirty="0"/>
          </a:p>
          <a:p>
            <a:r>
              <a:rPr lang="en-US" i="1" dirty="0"/>
              <a:t>What do we not trust?</a:t>
            </a:r>
          </a:p>
        </p:txBody>
      </p:sp>
      <p:pic>
        <p:nvPicPr>
          <p:cNvPr id="9" name="Graphic 8" descr="Paper outline">
            <a:extLst>
              <a:ext uri="{FF2B5EF4-FFF2-40B4-BE49-F238E27FC236}">
                <a16:creationId xmlns:a16="http://schemas.microsoft.com/office/drawing/2014/main" id="{B94305F4-4F5E-B520-B6A7-08FDC872BA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600" y="4724584"/>
            <a:ext cx="350102" cy="350102"/>
          </a:xfrm>
          <a:prstGeom prst="rect">
            <a:avLst/>
          </a:prstGeom>
        </p:spPr>
      </p:pic>
      <p:pic>
        <p:nvPicPr>
          <p:cNvPr id="10" name="Graphic 9" descr="Paper outline">
            <a:extLst>
              <a:ext uri="{FF2B5EF4-FFF2-40B4-BE49-F238E27FC236}">
                <a16:creationId xmlns:a16="http://schemas.microsoft.com/office/drawing/2014/main" id="{0693E8CA-018A-2C45-20A6-8739B69911E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6400" y="4740764"/>
            <a:ext cx="350102" cy="350102"/>
          </a:xfrm>
          <a:prstGeom prst="rect">
            <a:avLst/>
          </a:prstGeom>
        </p:spPr>
      </p:pic>
      <p:pic>
        <p:nvPicPr>
          <p:cNvPr id="11" name="Graphic 10" descr="Paper outline">
            <a:extLst>
              <a:ext uri="{FF2B5EF4-FFF2-40B4-BE49-F238E27FC236}">
                <a16:creationId xmlns:a16="http://schemas.microsoft.com/office/drawing/2014/main" id="{467C0D03-2E8D-187D-B5DF-1B40C5B486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0720" y="4740764"/>
            <a:ext cx="350102" cy="350102"/>
          </a:xfrm>
          <a:prstGeom prst="rect">
            <a:avLst/>
          </a:prstGeom>
        </p:spPr>
      </p:pic>
      <p:pic>
        <p:nvPicPr>
          <p:cNvPr id="12" name="Graphic 11" descr="Paper outline">
            <a:extLst>
              <a:ext uri="{FF2B5EF4-FFF2-40B4-BE49-F238E27FC236}">
                <a16:creationId xmlns:a16="http://schemas.microsoft.com/office/drawing/2014/main" id="{3F32399B-51F9-4540-856C-4744EFAF08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15040" y="4748135"/>
            <a:ext cx="350102" cy="350102"/>
          </a:xfrm>
          <a:prstGeom prst="rect">
            <a:avLst/>
          </a:prstGeom>
        </p:spPr>
      </p:pic>
      <p:pic>
        <p:nvPicPr>
          <p:cNvPr id="13" name="Graphic 12" descr="Paper outline">
            <a:extLst>
              <a:ext uri="{FF2B5EF4-FFF2-40B4-BE49-F238E27FC236}">
                <a16:creationId xmlns:a16="http://schemas.microsoft.com/office/drawing/2014/main" id="{B59ECF03-B04F-5A1C-D64B-4239BBF54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9815" y="4748135"/>
            <a:ext cx="350102" cy="350102"/>
          </a:xfrm>
          <a:prstGeom prst="rect">
            <a:avLst/>
          </a:prstGeom>
        </p:spPr>
      </p:pic>
    </p:spTree>
    <p:extLst>
      <p:ext uri="{BB962C8B-B14F-4D97-AF65-F5344CB8AC3E}">
        <p14:creationId xmlns:p14="http://schemas.microsoft.com/office/powerpoint/2010/main" val="7008440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97</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spTree>
    <p:extLst>
      <p:ext uri="{BB962C8B-B14F-4D97-AF65-F5344CB8AC3E}">
        <p14:creationId xmlns:p14="http://schemas.microsoft.com/office/powerpoint/2010/main" val="1598192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98</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spTree>
    <p:extLst>
      <p:ext uri="{BB962C8B-B14F-4D97-AF65-F5344CB8AC3E}">
        <p14:creationId xmlns:p14="http://schemas.microsoft.com/office/powerpoint/2010/main" val="36383553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99</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pic>
        <p:nvPicPr>
          <p:cNvPr id="8" name="Graphic 7" descr="Skull outline">
            <a:extLst>
              <a:ext uri="{FF2B5EF4-FFF2-40B4-BE49-F238E27FC236}">
                <a16:creationId xmlns:a16="http://schemas.microsoft.com/office/drawing/2014/main" id="{C88FE98E-87E8-D787-4A8D-5AA0501752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710" y="3819525"/>
            <a:ext cx="533400" cy="533400"/>
          </a:xfrm>
          <a:prstGeom prst="rect">
            <a:avLst/>
          </a:prstGeom>
        </p:spPr>
      </p:pic>
    </p:spTree>
    <p:extLst>
      <p:ext uri="{BB962C8B-B14F-4D97-AF65-F5344CB8AC3E}">
        <p14:creationId xmlns:p14="http://schemas.microsoft.com/office/powerpoint/2010/main" val="3793107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4566</TotalTime>
  <Words>4303</Words>
  <Application>Microsoft Office PowerPoint</Application>
  <PresentationFormat>Widescreen</PresentationFormat>
  <Paragraphs>1108</Paragraphs>
  <Slides>101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Calibri</vt:lpstr>
      <vt:lpstr>Courier New</vt:lpstr>
      <vt:lpstr>MV Boli</vt:lpstr>
      <vt:lpstr>Roboto</vt:lpstr>
      <vt:lpstr>Wingdings</vt:lpstr>
      <vt:lpstr>Office Theme</vt:lpstr>
      <vt:lpstr>CSCI 476: Computer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476</dc:title>
  <dc:creator>Reese Pearsall</dc:creator>
  <cp:lastModifiedBy>Pearsall, Reese</cp:lastModifiedBy>
  <cp:revision>36</cp:revision>
  <dcterms:created xsi:type="dcterms:W3CDTF">2022-08-21T16:55:59Z</dcterms:created>
  <dcterms:modified xsi:type="dcterms:W3CDTF">2022-09-06T16:32:07Z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2021-05-09T00:00:00Z</vt:filetime>
  </property>
  <property fmtid="{D5CDD505-2E9C-101B-9397-08002B2CF9AE}" pid="3" name="Creator">
    <vt:lpwstr>Microsoft® PowerPoint® for Microsoft 365</vt:lpwstr>
  </property>
  <property fmtid="{D5CDD505-2E9C-101B-9397-08002B2CF9AE}" pid="4" name="LastSaved">
    <vt:filetime>2022-08-21T00:00:00Z</vt:filetime>
  </property>
  <property fmtid="{D5CDD505-2E9C-101B-9397-08002B2CF9AE}" pid="5" name="Producer">
    <vt:lpwstr>Microsoft® PowerPoint® for Microsoft 365</vt:lpwstr>
  </property>
</Properties>
</file>